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ppt/notesSlides/notesSlide3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4.xml" ContentType="application/vnd.openxmlformats-officedocument.presentationml.notesSlide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5.xml" ContentType="application/vnd.openxmlformats-officedocument.presentationml.notesSlide+xml"/>
  <Override PartName="/ppt/ink/ink13.xml" ContentType="application/inkml+xml"/>
  <Override PartName="/ppt/notesSlides/notesSlide6.xml" ContentType="application/vnd.openxmlformats-officedocument.presentationml.notesSlide+xml"/>
  <Override PartName="/ppt/ink/ink14.xml" ContentType="application/inkml+xml"/>
  <Override PartName="/ppt/notesSlides/notesSlide7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7.xml" ContentType="application/inkml+xml"/>
  <Override PartName="/ppt/ink/ink18.xml" ContentType="application/inkml+xml"/>
  <Override PartName="/ppt/ink/ink19.xml" ContentType="application/inkml+xml"/>
  <Override PartName="/ppt/notesSlides/notesSlide10.xml" ContentType="application/vnd.openxmlformats-officedocument.presentationml.notesSlide+xml"/>
  <Override PartName="/ppt/ink/ink20.xml" ContentType="application/inkml+xml"/>
  <Override PartName="/ppt/notesSlides/notesSlide11.xml" ContentType="application/vnd.openxmlformats-officedocument.presentationml.notesSlide+xml"/>
  <Override PartName="/ppt/ink/ink21.xml" ContentType="application/inkml+xml"/>
  <Override PartName="/ppt/ink/ink22.xml" ContentType="application/inkml+xml"/>
  <Override PartName="/ppt/notesSlides/notesSlide12.xml" ContentType="application/vnd.openxmlformats-officedocument.presentationml.notesSlide+xml"/>
  <Override PartName="/ppt/ink/ink23.xml" ContentType="application/inkml+xml"/>
  <Override PartName="/ppt/notesSlides/notesSlide13.xml" ContentType="application/vnd.openxmlformats-officedocument.presentationml.notesSlide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notesSlides/notesSlide14.xml" ContentType="application/vnd.openxmlformats-officedocument.presentationml.notesSlide+xml"/>
  <Override PartName="/ppt/ink/ink28.xml" ContentType="application/inkml+xml"/>
  <Override PartName="/ppt/notesSlides/notesSlide15.xml" ContentType="application/vnd.openxmlformats-officedocument.presentationml.notesSlide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notesSlides/notesSlide16.xml" ContentType="application/vnd.openxmlformats-officedocument.presentationml.notesSlide+xml"/>
  <Override PartName="/ppt/ink/ink33.xml" ContentType="application/inkml+xml"/>
  <Override PartName="/ppt/notesSlides/notesSlide17.xml" ContentType="application/vnd.openxmlformats-officedocument.presentationml.notesSlide+xml"/>
  <Override PartName="/ppt/ink/ink34.xml" ContentType="application/inkml+xml"/>
  <Override PartName="/ppt/ink/ink35.xml" ContentType="application/inkml+xml"/>
  <Override PartName="/ppt/notesSlides/notesSlide18.xml" ContentType="application/vnd.openxmlformats-officedocument.presentationml.notesSlide+xml"/>
  <Override PartName="/ppt/ink/ink36.xml" ContentType="application/inkml+xml"/>
  <Override PartName="/ppt/notesSlides/notesSlide19.xml" ContentType="application/vnd.openxmlformats-officedocument.presentationml.notesSlide+xml"/>
  <Override PartName="/ppt/ink/ink37.xml" ContentType="application/inkml+xml"/>
  <Override PartName="/ppt/notesSlides/notesSlide20.xml" ContentType="application/vnd.openxmlformats-officedocument.presentationml.notesSlide+xml"/>
  <Override PartName="/ppt/ink/ink38.xml" ContentType="application/inkml+xml"/>
  <Override PartName="/ppt/ink/ink39.xml" ContentType="application/inkml+xml"/>
  <Override PartName="/ppt/notesSlides/notesSlide21.xml" ContentType="application/vnd.openxmlformats-officedocument.presentationml.notesSlide+xml"/>
  <Override PartName="/ppt/ink/ink40.xml" ContentType="application/inkml+xml"/>
  <Override PartName="/ppt/notesSlides/notesSlide22.xml" ContentType="application/vnd.openxmlformats-officedocument.presentationml.notesSlide+xml"/>
  <Override PartName="/ppt/ink/ink41.xml" ContentType="application/inkml+xml"/>
  <Override PartName="/ppt/notesSlides/notesSlide23.xml" ContentType="application/vnd.openxmlformats-officedocument.presentationml.notesSlide+xml"/>
  <Override PartName="/ppt/ink/ink42.xml" ContentType="application/inkml+xml"/>
  <Override PartName="/ppt/notesSlides/notesSlide24.xml" ContentType="application/vnd.openxmlformats-officedocument.presentationml.notesSlide+xml"/>
  <Override PartName="/ppt/ink/ink43.xml" ContentType="application/inkml+xml"/>
  <Override PartName="/ppt/ink/ink44.xml" ContentType="application/inkml+xml"/>
  <Override PartName="/ppt/notesSlides/notesSlide25.xml" ContentType="application/vnd.openxmlformats-officedocument.presentationml.notesSlide+xml"/>
  <Override PartName="/ppt/ink/ink45.xml" ContentType="application/inkml+xml"/>
  <Override PartName="/ppt/ink/ink46.xml" ContentType="application/inkml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ink/ink47.xml" ContentType="application/inkml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ink/ink48.xml" ContentType="application/inkml+xml"/>
  <Override PartName="/ppt/notesSlides/notesSlide33.xml" ContentType="application/vnd.openxmlformats-officedocument.presentationml.notesSlide+xml"/>
  <Override PartName="/ppt/ink/ink4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8" r:id="rId2"/>
    <p:sldMasterId id="2147483722" r:id="rId3"/>
  </p:sldMasterIdLst>
  <p:notesMasterIdLst>
    <p:notesMasterId r:id="rId87"/>
  </p:notesMasterIdLst>
  <p:handoutMasterIdLst>
    <p:handoutMasterId r:id="rId88"/>
  </p:handoutMasterIdLst>
  <p:sldIdLst>
    <p:sldId id="300" r:id="rId4"/>
    <p:sldId id="384" r:id="rId5"/>
    <p:sldId id="385" r:id="rId6"/>
    <p:sldId id="386" r:id="rId7"/>
    <p:sldId id="387" r:id="rId8"/>
    <p:sldId id="388" r:id="rId9"/>
    <p:sldId id="389" r:id="rId10"/>
    <p:sldId id="390" r:id="rId11"/>
    <p:sldId id="391" r:id="rId12"/>
    <p:sldId id="392" r:id="rId13"/>
    <p:sldId id="393" r:id="rId14"/>
    <p:sldId id="394" r:id="rId15"/>
    <p:sldId id="395" r:id="rId16"/>
    <p:sldId id="372" r:id="rId17"/>
    <p:sldId id="369" r:id="rId18"/>
    <p:sldId id="357" r:id="rId19"/>
    <p:sldId id="358" r:id="rId20"/>
    <p:sldId id="359" r:id="rId21"/>
    <p:sldId id="360" r:id="rId22"/>
    <p:sldId id="361" r:id="rId23"/>
    <p:sldId id="362" r:id="rId24"/>
    <p:sldId id="363" r:id="rId25"/>
    <p:sldId id="364" r:id="rId26"/>
    <p:sldId id="365" r:id="rId27"/>
    <p:sldId id="446" r:id="rId28"/>
    <p:sldId id="447" r:id="rId29"/>
    <p:sldId id="448" r:id="rId30"/>
    <p:sldId id="449" r:id="rId31"/>
    <p:sldId id="450" r:id="rId32"/>
    <p:sldId id="451" r:id="rId33"/>
    <p:sldId id="452" r:id="rId34"/>
    <p:sldId id="370" r:id="rId35"/>
    <p:sldId id="343" r:id="rId36"/>
    <p:sldId id="310" r:id="rId37"/>
    <p:sldId id="407" r:id="rId38"/>
    <p:sldId id="408" r:id="rId39"/>
    <p:sldId id="412" r:id="rId40"/>
    <p:sldId id="410" r:id="rId41"/>
    <p:sldId id="413" r:id="rId42"/>
    <p:sldId id="414" r:id="rId43"/>
    <p:sldId id="409" r:id="rId44"/>
    <p:sldId id="411" r:id="rId45"/>
    <p:sldId id="342" r:id="rId46"/>
    <p:sldId id="373" r:id="rId47"/>
    <p:sldId id="416" r:id="rId48"/>
    <p:sldId id="417" r:id="rId49"/>
    <p:sldId id="418" r:id="rId50"/>
    <p:sldId id="421" r:id="rId51"/>
    <p:sldId id="419" r:id="rId52"/>
    <p:sldId id="420" r:id="rId53"/>
    <p:sldId id="422" r:id="rId54"/>
    <p:sldId id="415" r:id="rId55"/>
    <p:sldId id="427" r:id="rId56"/>
    <p:sldId id="374" r:id="rId57"/>
    <p:sldId id="376" r:id="rId58"/>
    <p:sldId id="396" r:id="rId59"/>
    <p:sldId id="397" r:id="rId60"/>
    <p:sldId id="398" r:id="rId61"/>
    <p:sldId id="399" r:id="rId62"/>
    <p:sldId id="400" r:id="rId63"/>
    <p:sldId id="401" r:id="rId64"/>
    <p:sldId id="402" r:id="rId65"/>
    <p:sldId id="403" r:id="rId66"/>
    <p:sldId id="404" r:id="rId67"/>
    <p:sldId id="405" r:id="rId68"/>
    <p:sldId id="406" r:id="rId69"/>
    <p:sldId id="377" r:id="rId70"/>
    <p:sldId id="378" r:id="rId71"/>
    <p:sldId id="429" r:id="rId72"/>
    <p:sldId id="425" r:id="rId73"/>
    <p:sldId id="423" r:id="rId74"/>
    <p:sldId id="432" r:id="rId75"/>
    <p:sldId id="424" r:id="rId76"/>
    <p:sldId id="444" r:id="rId77"/>
    <p:sldId id="443" r:id="rId78"/>
    <p:sldId id="434" r:id="rId79"/>
    <p:sldId id="426" r:id="rId80"/>
    <p:sldId id="445" r:id="rId81"/>
    <p:sldId id="438" r:id="rId82"/>
    <p:sldId id="442" r:id="rId83"/>
    <p:sldId id="440" r:id="rId84"/>
    <p:sldId id="441" r:id="rId85"/>
    <p:sldId id="380" r:id="rId86"/>
  </p:sldIdLst>
  <p:sldSz cx="9144000" cy="5143500" type="screen16x9"/>
  <p:notesSz cx="6858000" cy="9144000"/>
  <p:custDataLst>
    <p:tags r:id="rId9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gray" frameSlides="1"/>
  <p:clrMru>
    <a:srgbClr val="00CC00"/>
    <a:srgbClr val="CC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983" autoAdjust="0"/>
    <p:restoredTop sz="98891" autoAdjust="0"/>
  </p:normalViewPr>
  <p:slideViewPr>
    <p:cSldViewPr>
      <p:cViewPr>
        <p:scale>
          <a:sx n="94" d="100"/>
          <a:sy n="94" d="100"/>
        </p:scale>
        <p:origin x="-1656" y="-7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70" Type="http://schemas.openxmlformats.org/officeDocument/2006/relationships/slide" Target="slides/slide67.xml"/><Relationship Id="rId71" Type="http://schemas.openxmlformats.org/officeDocument/2006/relationships/slide" Target="slides/slide68.xml"/><Relationship Id="rId72" Type="http://schemas.openxmlformats.org/officeDocument/2006/relationships/slide" Target="slides/slide69.xml"/><Relationship Id="rId73" Type="http://schemas.openxmlformats.org/officeDocument/2006/relationships/slide" Target="slides/slide70.xml"/><Relationship Id="rId74" Type="http://schemas.openxmlformats.org/officeDocument/2006/relationships/slide" Target="slides/slide71.xml"/><Relationship Id="rId75" Type="http://schemas.openxmlformats.org/officeDocument/2006/relationships/slide" Target="slides/slide72.xml"/><Relationship Id="rId76" Type="http://schemas.openxmlformats.org/officeDocument/2006/relationships/slide" Target="slides/slide73.xml"/><Relationship Id="rId77" Type="http://schemas.openxmlformats.org/officeDocument/2006/relationships/slide" Target="slides/slide74.xml"/><Relationship Id="rId78" Type="http://schemas.openxmlformats.org/officeDocument/2006/relationships/slide" Target="slides/slide75.xml"/><Relationship Id="rId79" Type="http://schemas.openxmlformats.org/officeDocument/2006/relationships/slide" Target="slides/slide76.xml"/><Relationship Id="rId90" Type="http://schemas.openxmlformats.org/officeDocument/2006/relationships/tags" Target="tags/tag1.xml"/><Relationship Id="rId91" Type="http://schemas.openxmlformats.org/officeDocument/2006/relationships/presProps" Target="presProps.xml"/><Relationship Id="rId92" Type="http://schemas.openxmlformats.org/officeDocument/2006/relationships/viewProps" Target="viewProps.xml"/><Relationship Id="rId93" Type="http://schemas.openxmlformats.org/officeDocument/2006/relationships/theme" Target="theme/theme1.xml"/><Relationship Id="rId94" Type="http://schemas.openxmlformats.org/officeDocument/2006/relationships/tableStyles" Target="tableStyles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63" Type="http://schemas.openxmlformats.org/officeDocument/2006/relationships/slide" Target="slides/slide60.xml"/><Relationship Id="rId64" Type="http://schemas.openxmlformats.org/officeDocument/2006/relationships/slide" Target="slides/slide61.xml"/><Relationship Id="rId65" Type="http://schemas.openxmlformats.org/officeDocument/2006/relationships/slide" Target="slides/slide62.xml"/><Relationship Id="rId66" Type="http://schemas.openxmlformats.org/officeDocument/2006/relationships/slide" Target="slides/slide63.xml"/><Relationship Id="rId67" Type="http://schemas.openxmlformats.org/officeDocument/2006/relationships/slide" Target="slides/slide64.xml"/><Relationship Id="rId68" Type="http://schemas.openxmlformats.org/officeDocument/2006/relationships/slide" Target="slides/slide65.xml"/><Relationship Id="rId69" Type="http://schemas.openxmlformats.org/officeDocument/2006/relationships/slide" Target="slides/slide66.xml"/><Relationship Id="rId80" Type="http://schemas.openxmlformats.org/officeDocument/2006/relationships/slide" Target="slides/slide77.xml"/><Relationship Id="rId81" Type="http://schemas.openxmlformats.org/officeDocument/2006/relationships/slide" Target="slides/slide78.xml"/><Relationship Id="rId82" Type="http://schemas.openxmlformats.org/officeDocument/2006/relationships/slide" Target="slides/slide79.xml"/><Relationship Id="rId83" Type="http://schemas.openxmlformats.org/officeDocument/2006/relationships/slide" Target="slides/slide80.xml"/><Relationship Id="rId84" Type="http://schemas.openxmlformats.org/officeDocument/2006/relationships/slide" Target="slides/slide81.xml"/><Relationship Id="rId85" Type="http://schemas.openxmlformats.org/officeDocument/2006/relationships/slide" Target="slides/slide82.xml"/><Relationship Id="rId86" Type="http://schemas.openxmlformats.org/officeDocument/2006/relationships/slide" Target="slides/slide83.xml"/><Relationship Id="rId87" Type="http://schemas.openxmlformats.org/officeDocument/2006/relationships/notesMaster" Target="notesMasters/notesMaster1.xml"/><Relationship Id="rId88" Type="http://schemas.openxmlformats.org/officeDocument/2006/relationships/handoutMaster" Target="handoutMasters/handoutMaster1.xml"/><Relationship Id="rId89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A2F7B-37AB-E64A-BDC2-BD96FF957116}" type="datetimeFigureOut">
              <a:rPr lang="en-US" smtClean="0"/>
              <a:t>5/31/12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A5EBE8-F4B4-1840-AEB3-DB83FC3EE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657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600" units="cm"/>
        </inkml:traceFormat>
        <inkml:channelProperties>
          <inkml:channelProperty channel="X" name="resolution" value="28.34995" units="1/cm"/>
          <inkml:channelProperty channel="Y" name="resolution" value="28.36879" units="1/cm"/>
        </inkml:channelProperties>
      </inkml:inkSource>
      <inkml:timestamp xml:id="ts0" timeString="2010-11-03T01:15:33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4723 1509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45:04.746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6066 9295 13420,'79'0'96,"1"-21"1025,18 21 257,21-19-289,1 19 0,-2-20-128,2 20-129,18-19-255,-18 19-385,19-20-64,-1 20-32,-18-21 32,-2 21-63,3-20-33,-23 20-225,1 0 65,-39-19-256,0 19-417,-21 0-416,-39 0-545,0 0 353,0 0-32,-39 0-1442</inkml:trace>
  <inkml:trace contextRef="#ctx0" brushRef="#br0" timeOffset="338.0194">6184 9434 10858,'-99'20'0,"60"1"801,39-21 512,0 0-544,39 0 1088,2-21-319,58 21-257,19-20-256,2 20-224,39-20 128,0 20-417,-2-21-224,2 21-192,-20-19-192,1 19 481,-1-18-321,-40 18-64,0-21 96,0 21-384,-39-20 63,-21 20-415,-18 0-706,-21-20-255,-21 20-577,-18 0-1377</inkml:trace>
  <inkml:trace contextRef="#ctx0" brushRef="#br0" timeOffset="855.0489">6203 9116 6149,'41'-60'1570,"-22"40"736,-19 20-897,20-19 161,-20 19-33,0 0-928,-20 19-129,-18 21 33,16 0-129,-36-1-192,17 2-32,-17 18-63,-2-19 95,0 21-32,21-24 481,-1-16 159,1-1-127,18 0 0,21 1-449,40-21 352,-1 0 97,41 0-225,-1 0-287,0 0 63,20 0-288,-19 18 128,-1 1 0,1 2-128,-20-1-417,0 1-1088,0-3-1378,-21 23-1793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45:21.588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1936 3932 10377,'0'-40'64,"0"40"1762,0-19 384,0 19-480,0 0-449,0 0 128,0 19-512,-19 1-32,19 20-256,-20 19-321,-1-19 128,21 20-448,-19-20 224,-1-1-320,1 1 160,-1 0-192,-1-20-544,21 0-578,0-20-351,0 0-193,0 0-192,0-20-2274</inkml:trace>
  <inkml:trace contextRef="#ctx0" brushRef="#br0" timeOffset="204.0116">1777 3932 14701,'21'-40'0,"-21"40"257,20-19 832,-1 19-64,1-21 576,-1 21-960,22-19-193,-22 19-63,41-20-65,-21 20-320,21 0 64,0 0-384,-21 0-225,1 0-960,-20 0-898,-1 20-479,-19-1-2980</inkml:trace>
  <inkml:trace contextRef="#ctx0" brushRef="#br0" timeOffset="376.0214">1936 4011 15470,'-39'40'-256,"39"-20"448,0-20 545,0 0 320,20 0-32,-1 0-577,22 0-288,17 0-96,2-20-704,19 1-1474,1 19-833,-20 0-2850</inkml:trace>
  <inkml:trace contextRef="#ctx0" brushRef="#br0" timeOffset="642.0366">2393 4210 13292,'-60'0'128,"41"-20"1666,19 0-641,0 1-737,0-2 321,19 2-385,1-1-191,1 0 127,18 20-96,-20 0 32,22 20 289,-22 0 95,1-1-95,-20 21 191,0-20-31,-20 20-481,1-21 32,19 2 97,-20-21-385,-1 0-321,2 0-1376,19-21-2051,0 2-3491</inkml:trace>
  <inkml:trace contextRef="#ctx0" brushRef="#br0" timeOffset="932.0533">2711 3992 12235,'0'59'32,"0"-39"1922,0 20 64,0 0 96,0-21-384,-21 21-1250,21-1-128,0-18-288,0 19 64,0-21 33,0 1-322,0-20 578,0 0-289,0-20-128,-20 1 128,20-1-224,0-21 352,20 2-352,-20 19 320,21-19-256,-21 18-128,20 2 96,-1-1 0,22 0-224,-22 0-1378,20 20-1985,1 0-2563</inkml:trace>
  <inkml:trace contextRef="#ctx0" brushRef="#br0" timeOffset="1338.0765">3980 4329 17616,'-58'-39'737,"18"-2"-64,20 22 319,20-21-447,0 1-33,0-1 65,20-20-385,-1 20 32,41 21-160,-21-1 193,2 20-225,-3 0 160,22 20 96,-19-1 0,-22 21-31,1 0 255,-20-1-192,0 21 1,-20-20 63,-20-21 257,1 22-449,-21-21 0,21-1 64,-21-19-320,21 0-32,-1 0-352,1 0-417,39-19-929,0-1-1120,19-21-1859</inkml:trace>
  <inkml:trace contextRef="#ctx0" brushRef="#br0" timeOffset="1556.0889">4279 3972 14958,'39'0'224,"-18"-20"2947,18 0-1698,1 20-127,19-20-161,1 0-449,19 1-543,1-2-33,-20 21-32,19-19-448,-21 19-257,2-20-832,-19 20-737,-2 0-1346,-20 0-2401</inkml:trace>
  <inkml:trace contextRef="#ctx0" brushRef="#br0" timeOffset="1739.0995">4756 3892 13036,'-22'60'576,"3"-20"2179,0 0-1282,-1-1 97,20 1-641,-19 0-737,19-1-160,0 1-128,0-21-1345,0 2-1410,0-1-1762</inkml:trace>
  <inkml:trace contextRef="#ctx0" brushRef="#br0" timeOffset="2145.1226">5052 3952 16399,'21'59'833,"-21"-19"-545,0 0 321,0-1 127,0 1 738,-21 0-449,21-1-993,0 2 224,0-21-352,-19-1 160,19 1 64,0-40 32,0 20 161,0-39-546,0 19 161,19-20 64,-19 0-192,21-20 128,-1 1 96,19-1-512,1-19 191,-1 20 129,2-1 0,19 20 192,-21 21 192,-20 19-32,22 0 225,-22 19-65,-19 21 65,19-20 31,-19 20-32,-19 19 33,0-19 127,-22-1-351,2-18-1,-1-2-64,-19 1-160,19 0-481,1-20-896,-2 0-1730,2 0-8264</inkml:trace>
  <inkml:trace contextRef="#ctx0" brushRef="#br0" timeOffset="4150.2373">5688 3992 13612,'0'0'96,"0"0"1410,0 0-801,0 0 95,0 0-63,0 0-705,0 0-865,19 0-1057,-19 0-2017</inkml:trace>
  <inkml:trace contextRef="#ctx0" brushRef="#br0" timeOffset="4273.2443">5688 4130 13516,'-20'40'96,"20"-40"-96,0 0 417,0 0-545,0 0 96,20 0-769,-1 0-3908</inkml:trace>
  <inkml:trace contextRef="#ctx0" brushRef="#br0" timeOffset="4863.2781">7455 3476 13420,'20'-61'0,"-1"42"1281,-19 19-544,21 0-32,-21 19 832,20 21-95,-1 20-674,-19 20 1,0 19-256,0 0-225,0 20-32,0-20-96,0-19 64,0-20 65,19-21 31,-19 1 128,20-40-191,1 0 511,-2-20-447,20-20 127,21-19-384,-19-1-64,17 1 160,-17-21-256,38-19 96,-19 19 0,-1-19-64,20 20-32,-19 19 64,0 1-256,-40 38-193,18 2-191,-38-1-449,0 20-865,0 20 192,0-1-832,-19 2-1538</inkml:trace>
  <inkml:trace contextRef="#ctx0" brushRef="#br0" timeOffset="5055.289">7455 3852 16879,'-40'40'353,"40"-40"-449,0 0 288,40-19 0,20-2 128,18 21-159,1-19-161,22-1-257,-2 0-864,19 20-1890</inkml:trace>
  <inkml:trace contextRef="#ctx0" brushRef="#br0" timeOffset="5650.3232">8407 3793 15118,'0'-39'288,"0"39"1826,0 0-1409,0 0 63,0 19 642,0 1-225,0 0-352,0 19-193,0 1-159,0 0-225,-20 0-64,20-1-192,0-18 192,0-2-320,0-19 96,0 0 160,0 0 65,20-19-65,1-21-96,-2 0 0,1 0 96,-1 1-96,2-1-256,-1 20 160,-1-20 32,1 40 64,-20 0-321,0 0 225,0 0 256,0 40-31,21-20 63,-21 20 160,0-1-352,0-19 96,0 0-128,0 0-32,0-20 32,19 0 128,-19 0 65,39-20 31,-18 0-96,18 0-32,-19-19 128,20 18-224,-20 2 0,-20 19-192,19-20 0,-19 20 32,0 20 192,0-1 128,21 2-256,-21-2 64,0 21-449,20-20-416,-20 0-928,19 19-449,0-18-1762,3-2-1954</inkml:trace>
  <inkml:trace contextRef="#ctx0" brushRef="#br0" timeOffset="5827.3332">9042 4130 14221,'0'40'320,"0"0"1346,-19-20-1250,19-1 994,-19 22 640,19-21-961,-20-20-641,-1 19-224,2-19-256,-1 20-705,20-20-832,0 0-1506,0-20-3683</inkml:trace>
  <inkml:trace contextRef="#ctx0" brushRef="#br0" timeOffset="6089.3482">9579 3833 17648,'-19'0'641,"19"0"1473,-22 0-1570,3 19 257,-20 2 865,-1 18-129,1 1-480,-2 0-833,41 0-192,0-21-64,20 1 32,1 0 0,37 0-288,2-20-673,0 0-736,20-20-1506,-1 20-2467</inkml:trace>
  <inkml:trace contextRef="#ctx0" brushRef="#br0" timeOffset="7734.4423">10114 3892 13420,'-19'0'64,"19"0"1442,0 0-1218,0 0-192,0 0 128,0 0-448,0 0-1025,0 20-1538</inkml:trace>
  <inkml:trace contextRef="#ctx0" brushRef="#br0" timeOffset="7861.4495">10114 4032 11242,'0'0'0,"0"19"320,0-19-127,0 0-193,0 0-96,0 0-1826</inkml:trace>
  <inkml:trace contextRef="#ctx0" brushRef="#br0" timeOffset="11495.6574">11881 3972 15919,'0'20'-225,"0"-1"610,-19 2-33,19-2 96,0 1 257,19 0-673,-19 0-160,20-20-1153,20 0-1794</inkml:trace>
  <inkml:trace contextRef="#ctx0" brushRef="#br0" timeOffset="11642.6658">12060 3733 14029,'-60'-19'-32,"40"-1"1377,1 20-736,-1 0-417,20 0-192,0-20-417,0 20-2337,20 0-2307</inkml:trace>
  <inkml:trace contextRef="#ctx0" brushRef="#br0" timeOffset="11999.6862">12597 3515 10570,'38'-20'1153,"-38"20"1633,0 0-1056,0 0 928,0 0-1184,-19 0-866,0 0-223,-3-19-257,-17 19-32,1 0-64,-3 19 128,22-19-224,-22 0 224,22 0-288,-1 20 256,1-20-224,19 20-128,-22 19 160,22-18 64,0 38 64,0 1 64,-19-1-32,19 1 192,0 19-288,0-19 64,0-21-32,0 1 129,0 0-289,-19-20-193,19-1-255,0 2-738,0-21-736,0 0 161,0 0-738,-20-21-2145</inkml:trace>
  <inkml:trace contextRef="#ctx0" brushRef="#br0" timeOffset="12117.6931">12180 4011 9865,'0'-39'3043,"0"39"-1121,0-20-673,19 20-256,1 0-449,20 0-320,-1 20-95,21-20-162,20 20-1184,-1-20-2050</inkml:trace>
  <inkml:trace contextRef="#ctx0" brushRef="#br0" timeOffset="12571.7191">13627 3714 11050,'22'-40'384,"-22"40"2371,0 0-1250,0 0 65,0 0-673,-22 20-225,22 19 33,-19 1 128,0 0-225,-1 20-255,20-21-33,-21 1-416,2 19 160,-1-38-128,20-2-224,0 1-513,0-20-608,0 20-705,0-20 96,0-20-321,20 0-3490</inkml:trace>
  <inkml:trace contextRef="#ctx0" brushRef="#br0" timeOffset="12773.7306">13569 3694 13708,'20'-20'97,"-20"20"831,19 0-191,0 0 640,3 0 97,17 0-802,1-20-223,-1 20 31,21 0-480,-21 0 96,21 0 129,-19 0-578,-3-20-351,1 20-930,-39 0-896,21 20-1442</inkml:trace>
  <inkml:trace contextRef="#ctx0" brushRef="#br0" timeOffset="12955.741">13569 3852 14253,'-21'21'-352,"42"-21"672,-1 0 481,-1 0 448,41 0 0,-21 0-736,21-21-385,0 21-32,0-19-64,-21 19-288,2 0-737,-3 0-929,-18 19-833</inkml:trace>
  <inkml:trace contextRef="#ctx0" brushRef="#br0" timeOffset="13117.7502">13529 4151 14926,'-39'19'-64,"39"-19"-129,0 0 546,19 0 287,1 0 642,20 0-898,18-19-384,3 19-224,-1-21-1442,19 21-3267</inkml:trace>
  <inkml:trace contextRef="#ctx0" brushRef="#br0" timeOffset="13828.791">14463 3555 11498,'-22'-40'1538,"22"20"1281,0 20-1090,-19 0-191,19 0-738,-39 40-383,18-1 416,2 21 31,-20 20 65,18-1-512,1-20 31,1 21-224,-1-20-96,20 19-32,0-39-128,20 19-32,-1-19-224,1-20-160,1-1-577,-2 2-545,20-21-384,-18 0-416,18-21-641,-20 2-2562</inkml:trace>
  <inkml:trace contextRef="#ctx0" brushRef="#br0" timeOffset="14035.8027">14641 3773 9096,'19'-19'2466,"-19"19"-416,0 19-1025,0-19 385,-19 40 479,19-20-543,0 20-513,-19-1-257,-3 21-95,22-21-385,0-18-128,0 18-417,0-19-640,0 0-1185,0-1-705,22-19-1505</inkml:trace>
  <inkml:trace contextRef="#ctx0" brushRef="#br0" timeOffset="14267.816">14998 3694 14285,'0'0'352,"0"0"545,-39 20 32,18-1 288,-18 21 833,-2 0-544,2-20-353,-1 20-385,1-1 65,19-19-769,-1 0 64,21 0-384,0-20 192,0 20-96,21-1-897,18-19-320,-19 21-673,20-21-1153,20 0-1057</inkml:trace>
  <inkml:trace contextRef="#ctx0" brushRef="#br0" timeOffset="14419.8248">15096 4071 13580,'-19'59'641,"0"-38"2146,-1-2-1698,-1 21 96,2-20 256,-1-1-800,1 2-545,-2-1 0,1 0-352,20-20-1058,0 0-1536,0 0-1506</inkml:trace>
  <inkml:trace contextRef="#ctx0" brushRef="#br0" timeOffset="14965.8559">15434 3754 16463,'0'0'1153,"21"-21"641,-21 21-1602,0 21 128,0-2 1250,-21 1-321,21 20-416,-20 0-225,1-1-31,19 1-289,-20-20 0,20 19-416,0-18 128,0-2 64,0-19-160,0 0 64,0 0-192,0 0 288,20-19 0,-1-2-224,1-18-32,20-1 32,-20 20 0,-1 0-1,2 1 258,-1-2-386,-20 21 161,0 21 96,0-21 256,0 39-32,0-19-63,0 0 223,0 20-224,-20-21-32,20 2-192,0-21 96,20 19-96,-20-19 160,19 0-128,1 0 96,1-19 32,-2-2-160,1 21 96,-1-19 64,2 19-192,-1 0 96,-1 0-64,-19 0 288,19 19-128,3 2-160,-22-2 96,0 1 128,19 0-640,-19 0-417,0-20-769,0 19-992,0-19-1410</inkml:trace>
  <inkml:trace contextRef="#ctx0" brushRef="#br0" timeOffset="15206.8697">16091 3574 17424,'38'21'0,"-18"-2"2562,20 21-1569,-20 0-64,-1 20 705,-19-1-577,0 20-385,-39 1-191,18-1-193,-18 0 64,1-19-191,-3-1-161,2-18-64,18-21-865,1-1-673,20 1-1377,0 0-2466</inkml:trace>
  <inkml:trace contextRef="#ctx0" brushRef="#br0" timeOffset="15543.889">16507 3972 19442,'-21'0'1121,"21"0"-833,21-20 321,18 20-129,2-20 97,17 20 192,2 0-737,-19 0 32,17 0 32,2 0-160,-21 0-1089,1 0-577,-1 0-1249,-39 0-1761</inkml:trace>
  <inkml:trace contextRef="#ctx0" brushRef="#br0" timeOffset="15695.8977">16666 4071 16239,'-41'20'352,"41"-20"1314,0 0-1474,20 0 385,1 0 287,18 0-671,2 0-161,-3 0-64,22 0-1122,-1 0-2305,1 0-3555</inkml:trace>
  <inkml:trace contextRef="#ctx0" brushRef="#br0" timeOffset="15968.9134">17717 3733 18321,'-20'0'288,"1"0"1474,-22 21-1154,2-2 834,-21 21 832,2-1-737,-2 21-416,19-20-512,22-20-385,19 19 0,19 1-224,3-20 96,16 0 1,22 0-129,20-20-577,-1 0-352,1 0-448,-22 0-865,2 0-1954,-19 0-9353</inkml:trace>
  <inkml:trace contextRef="#ctx0" brushRef="#br0" timeOffset="17583.0057">3583 5263 10794,'0'0'640,"0"0"610,0 0-161,22-21 416,-3 21 705,20-19-672,1 19-193,-1-19-384,41 19-257,-20-21-415,38 21-33,-18-19 256,19-2-704,2 21 224,-22-20 224,0 20-159,1 0-322,-22-19-319,-17 19-609,-2 0 64,-18 0-641,-21 19-192,0-19 705,-21 20-513,-18 1-2626</inkml:trace>
  <inkml:trace contextRef="#ctx0" brushRef="#br0" timeOffset="17805.0184">3663 5382 13837,'-99'41'384,"79"-41"1410,20 0-161,0 0-1953,20 0 1025,21 0 320,-3-21-577,22 21 417,0 0-417,20-20-224,-1 20-95,20-21 95,-19 21-160,-1-19-352,20 19-257,-39-19 97,19 19-930,-40-21-672,21 21-96,-21-19-736</inkml:trace>
  <inkml:trace contextRef="#ctx0" brushRef="#br0" timeOffset="18101.0352">4498 4985 12043,'-21'19'-64,"21"-19"480,21 0 289,-2 20 320,1 1 480,-1-2-512,22 1 0,-2 0-224,1 19-161,-1-18-351,2 19-289,-3-21 96,-18 0 64,1 22 160,-21-22 737,-21 2-160,1-2-449,-18 0 257,-3 2-385,-17 20-352,-2-23 352,0-18-256,21 20-224,-2 1 256,22-21-1313,19 0-2755,19 19-1665</inkml:trace>
  <inkml:trace contextRef="#ctx0" brushRef="#br0" timeOffset="18504.0584">5668 5323 13997,'-19'-40'352,"19"20"1089,0 20 257,0 0-1057,0 20 31,0-1 417,0 2-512,0 17 288,0 3-385,0-2-95,0 21-289,0-19 128,-21-2-256,21 0-32,0 0-257,0 2-447,0-41-514,0 20-799,21-20-1,-2-20-257,20-21-2241</inkml:trace>
  <inkml:trace contextRef="#ctx0" brushRef="#br0" timeOffset="18747.0722">6025 5223 12619,'0'-19'1794,"0"19"-385,0 19-960,-19 0 352,-1 22 736,1-1-256,-22-2-480,2 3-32,18-20-225,-18 17 193,20-17-321,19-21-640,0 19 384,-21-19-160,21 20 128,0-20-128,21 0-448,-21 21 256,19-3-481,1-18-864,20 21-1,-1-21-896,2 0-192,-22 0-2403</inkml:trace>
  <inkml:trace contextRef="#ctx0" brushRef="#br0" timeOffset="18997.0866">6203 5441 14637,'22'-18'-320,"-3"-3"2242,20 21-929,1-20 224,-1 20 32,2 0-864,-2 0 351,1 0-576,-1 0-352,2 0 641,-2 0-545,-18 0-545,18 0 128,-39 0-1088,19 0-545,-19 0-769,0 0-3555</inkml:trace>
  <inkml:trace contextRef="#ctx0" brushRef="#br0" timeOffset="19190.0976">6542 5242 10602,'-21'21'544,"21"-1"-224,-19-1 161,19 2 480,-20 17 961,1 3-257,19-2-1024,-21 2-385,21-22-192,0 22-192,0-23-545,0 3-768,0-21-897,0 20-2339</inkml:trace>
  <inkml:trace contextRef="#ctx0" brushRef="#br0" timeOffset="19594.1206">6502 5143 9160,'-39'21'2114,"18"-21"-1537,1 19 576,-18 21-256,-3 20 1345,2-1-64,-21 22-609,19-22-512,3 1-544,18-1-417,20-19-96,0-2 128,20 3-352,18-22 224,22-19-417,-19 0-63,39-19-577,-22-22 32,2 3 96,0-2 545,-21-1 256,-18 2 192,-2-21 32,-19 1 32,0 18 64,-19-18-32,-2 20 257,1 18-1,1 2-128,-22 0-192,22 19-192,-1 0-384,1 0-801,19 19-1282,0 0-5220</inkml:trace>
  <inkml:trace contextRef="#ctx0" brushRef="#br0" timeOffset="20271.1593">6918 5242 17969,'0'-19'672,"0"19"-191,0 0-33,0 19-128,0 2 1442,-19 18-545,19 1-480,-19 0 64,19 19-321,-22-18-480,22-2 352,-19 0-127,0-18-225,19-1 64,0-1 0,0-19-192,0 0 128,0 0-129,0-19-31,19-1 353,0-19-418,3 18 450,-3-18-225,20-2-385,-18 23 641,-21-3-320,19 1-32,-19 20-32,0 0 192,0 20 224,20 1-127,-20-3-65,0 23-288,0-22 576,0 22-128,0-41-256,0 18 0,0-18-128,0 21-64,19-21 448,-19-21-160,22 21-256,16-18 512,-18-3-544,1 1 160,18-20-192,-20 20 192,2 20 32,-21-18-96,20 18 224,-20 18 0,19-18-96,-19 41-160,0-22 512,20 22-352,-20-23-320,0 3 608,21-1-448,-21-1-352,0-19-737,19 21-225,1-21-287,-1 0-1538,2-21-1154</inkml:trace>
  <inkml:trace contextRef="#ctx0" brushRef="#br0" timeOffset="20514.1732">7535 5342 9513,'0'0'8423,"19"0"-8038,-19 0 992,19 0-864,22 0 928,-22 0-736,20 0-545,2-19-32,19 19 320,-21 0-448,21-21-608,-21 21-129,1 0-864,-20-19-1026,-20 19-896,19 0-4933</inkml:trace>
  <inkml:trace contextRef="#ctx0" brushRef="#br0" timeOffset="20685.1831">7593 5482 17040,'-20'39'1057,"20"-39"-353,20 0-63,1 0-289,18 0 417,-20 0-225,22 0-608,-2 0 64,21 0-1057,-20 0-1505,19 0-1570</inkml:trace>
  <inkml:trace contextRef="#ctx0" brushRef="#br0" timeOffset="20969.1993">8626 5242 12780,'-20'-19'1025,"1"19"1793,-2 0-2177,1 0 1281,-19 19 544,-1 22-608,1-1-353,-2-2-384,3 3-128,16-2-416,22 2-737,0-2 576,22-18-576,-3-3 160,20 3-128,1-1-545,20-20-608,-1 0-641,-19 19-961,20-19-2306</inkml:trace>
  <inkml:trace contextRef="#ctx0" brushRef="#br0" timeOffset="22749.3011">10610 5342 9320,'-58'0'705,"17"0"1986,41-19-1,0 19-928,0 0-897,20 0-257,1 0 449,18-21 224,21 21-608,19-19-161,1-1-351,-1 20 383,20-21-480,0 21-128,0 0 449,1-19-321,-20 19-385,-22 0 225,2 0 32,0 0-512,-40 0-385,-1 0-449,-19 0-544,0 0 705,-19 19-416,-20 2-1538</inkml:trace>
  <inkml:trace contextRef="#ctx0" brushRef="#br0" timeOffset="22973.3139">10690 5423 13196,'-119'38'1217,"100"-38"-544,19 0 736,0 0-1185,19 0 1314,20 0-1,2 0-832,38 0-417,1-20 257,-1 20-289,20 0-160,0-18-32,0-3-64,-20 21 96,1 0-672,-1-20-609,-19 20-97,-19-21-1184,-2 21-161,1-19-2305</inkml:trace>
  <inkml:trace contextRef="#ctx0" brushRef="#br0" timeOffset="23239.3291">11445 5064 13036,'0'0'0,"0"0"128,20 0 224,-20 20 769,39 0 353,1-1-449,-1 1-192,2 1-193,-3 19-352,3-21 33,-2 21 63,2-1 32,-41 1-191,19-21 191,-19 22-128,-19-20 449,-22 17 32,-17-17-673,-2-2 0,0 1 96,0 1-448,21-3-257,-2-18-576,22 0-1537,19 0-2595</inkml:trace>
  <inkml:trace contextRef="#ctx0" brushRef="#br0" timeOffset="23621.351">13271 5263 16463,'0'0'-128,"0"0"737,19 0 383,-19 20 290,0 20 191,0-2-896,0 3 191,0-2-287,0 2-1,-19-2-704,19 0 224,-19-18-256,19-1-321,0-1-800,0-19-385,0 0-896,19 0-577</inkml:trace>
  <inkml:trace contextRef="#ctx0" brushRef="#br0" timeOffset="23873.3654">13608 5223 11851,'19'0'1665,"-19"0"-159,-19 0-994,0 19 417,-1 2 833,-20 18-577,20 1-256,-20-21-161,20 22 386,1-20-322,-1-21-511,20 18-193,0-18-224,0 0 320,20 20-288,-1-20-96,1 21 544,20-21-736,-1 0-449,21 0-160,-19 19-480,-2-19-609,1 0-641,-20 0-960</inkml:trace>
  <inkml:trace contextRef="#ctx0" brushRef="#br0" timeOffset="24111.379">13887 5283 14381,'20'0'96,"-20"-20"2050,38 20-608,-16 0-1,16 0-512,1 0-384,2 0-161,-2 0-192,21 0-159,-20 0-161,-1 0-353,2 0-480,-22 0-1377,-19 0-1185,0 0-1634</inkml:trace>
  <inkml:trace contextRef="#ctx0" brushRef="#br0" timeOffset="24265.3879">13887 5423 13324,'-21'18'-128,"42"-18"2146,-1 0-545,-1 0 33,22 20-706,17-20-864,2-20 161,0 20-354,19 0-1600,-20 0-1923</inkml:trace>
  <inkml:trace contextRef="#ctx0" brushRef="#br0" timeOffset="24946.4269">14600 5263 14926,'22'-40'352,"-22"40"1634,19 0-929,-19 0-352,0 19 672,0 2 0,0-1-704,0 20-33,-19-2-255,19-17-33,-22 20-160,22-3-128,-19-17 353,19-2-513,-19 1 288,19-20-737,0 0 545,0 0-64,19 0-224,0-20 288,3 1 160,-3-22-544,20 23 704,-20-3-704,2-20 320,-1 22 0,-1 19 288,-19-19-480,20 19 320,-20 19-225,0-19 578,0 19-129,0 2-384,0-1 576,-20 1-672,20-3 609,0 2-513,0-20-161,0 0 417,20 0-160,-20 0-192,40 0 352,-20-20-512,20 2 608,-1-3-608,-19 21 608,1-20-288,-2 20-96,-19 0-384,0 0 704,0 20 64,0 1-384,0 17 480,0-17-608,0-2 448,0 22-512,0-41-417,20 18-800,-1 3-705,2-21-1762,-1 0-5285</inkml:trace>
  <inkml:trace contextRef="#ctx0" brushRef="#br0" timeOffset="25200.4414">15236 5402 13420,'19'0'1089,"-19"0"1057,41 0-480,-22 0-289,1 0 97,20 0-546,-1 0-575,-19 0-129,20 0-448,-1 0 288,2 0 224,-2 0-672,-18 0 127,-2 0-1056,1 0-416,-20 0-257,0 0-929,0 0-4132</inkml:trace>
  <inkml:trace contextRef="#ctx0" brushRef="#br0" timeOffset="25367.4508">15513 5323 7623,'-19'19'768,"-1"-19"1475,20 19-482,-19 2-415,-2-1 287,21 1-768,-20-3-641,20 2-160,0 1-32,-19-2-416,19-19-673,0 20-1185,0-20-3011</inkml:trace>
  <inkml:trace contextRef="#ctx0" brushRef="#br0" timeOffset="25922.4827">15474 5223 7847,'-19'-19'769,"-2"19"1217,1 0-833,1 19 64,-20 0 1025,18 22-352,-18-1-193,-2-2-255,3 24-449,18-24-385,-1 2-416,2 1 1,19-2-418,0-19 418,0 20-97,40-22-64,-20-18-193,40 0-351,-22 0-385,22 0 513,-1-18-705,1-3 961,-20 2-225,-1-22 257,2 23 64,-22-42 160,1 19-384,-20-18 512,-20 0-128,20 19-31,-40-1 351,20 22-128,-19 19 353,-1-19-577,20 19 96,-20 0-256,20 19-256,20 0-1250,-19-19-1889</inkml:trace>
  <inkml:trace contextRef="#ctx0" brushRef="#br0" timeOffset="26429.5116">16110 5382 12523,'0'-40'225,"0"21"2561,0 19-992,-19-21-321,-3 21 161,-16 0-994,18 0 1,-21 0 544,3 21-352,16 17 32,3-17-577,0-1 417,19 19-705,0-19 160,19 1 160,0-2-192,41 1 0,-19 1-192,39-3-544,-22-18-513,2 0-993,-21 21-513,1-21-2241</inkml:trace>
  <inkml:trace contextRef="#ctx0" brushRef="#br0" timeOffset="28515.6309">3108 7289 14445,'20'0'-192,"-1"0"1441,22-20-288,17 20 320,2 0 129,20-20-385,-1 20-193,0 0-319,1 0-129,19-20-288,0 20 193,-20 0-353,20-19 160,-20 19 64,1 0-128,-20 0-352,0 0-353,-21 0-480,-18 0-417,-21 0-480,0 0 481,-21 19-705</inkml:trace>
  <inkml:trace contextRef="#ctx0" brushRef="#br0" timeOffset="28775.6458">3207 7448 15822,'-40'20'225,"40"-20"672,0 0-641,40 0 833,-1-20 256,40 20-352,1 0-32,-1-20-192,20 20-353,2 0 0,-2-20-416,19 20 129,-19 0 63,-20 0-256,22-20 0,-21 20-353,-1 0-640,-40 0-352,1 0-993,-1 0-417,-19-19-929</inkml:trace>
  <inkml:trace contextRef="#ctx0" brushRef="#br0" timeOffset="29093.6641">4279 7011 12716,'-41'-20'192,"41"20"1281,0 0-480,0 0-865,0 0 257,22 20 672,16-1-289,3 2-95,-2-1-65,21 19-223,-21 1-1,1 0 129,-1-1-321,-18 1 288,18 0-320,-39-1 225,0-18 608,0 18-641,-19-19-64,-22 20-63,2-20 127,-21 19-384,0-19 288,-19 20-384,-1-20 64,22 0-192,17-20-321,3 19-864,16-19-2083,22 0-992</inkml:trace>
  <inkml:trace contextRef="#ctx0" brushRef="#br0" timeOffset="31058.7764">5907 7071 6181,'19'-41'2146,"-19"41"449,0-19-1122,0 19 449,0 0-513,0 19-672,0 2 224,0 19 128,-19-1-544,19 21 351,-20-1-543,-1 1-161,2 0 128,-1-1-352,1 1 64,19-1-32,0-19-32,-21-20-352,21 0-33,0-20-768,21 0-288,-21 0 64,19-20-257,1 0-608,-1 0-1249</inkml:trace>
  <inkml:trace contextRef="#ctx0" brushRef="#br0" timeOffset="31310.7908">6184 6911 6950,'41'-19'1409,"-41"19"1186,19 0-577,-19 19-160,-19 21-65,-3 20-383,3 0-353,0-1-577,-20 21 97,17-1 63,3-20-544,0 21 128,-1-20-256,-1-1 32,2-19 97,19 0-226,-20-21-127,20 1-256,0-20-289,0 0-448,0 0-641,0 0-416,0-20-705</inkml:trace>
  <inkml:trace contextRef="#ctx0" brushRef="#br0" timeOffset="31604.8077">5668 7269 12395,'0'-20'481,"20"20"2081,-1-20-1249,22 1 97,-2 19 31,21 0-672,0-20-193,-21 20-95,21 0-161,19 0-160,-19 0 64,-2 0-288,2 0 32,-19 0-288,-2 0-385,2 0-672,-41 0-353,19 0-640,-19 20-384,-19-20-4101</inkml:trace>
  <inkml:trace contextRef="#ctx0" brushRef="#br0" timeOffset="31799.8188">5808 7369 13484,'-41'19'673,"41"-19"32,0 0 1152,20 0-447,20 0-33,-1 0-544,2 0-481,19 0-160,-2-19 32,21 19-191,-18-21-322,18 21-608,-19-19-928,-2 19-1090,-17 0-1665</inkml:trace>
  <inkml:trace contextRef="#ctx0" brushRef="#br0" timeOffset="32456.8564">6880 6753 8359,'0'-20'929,"0"0"2114,0 20-1057,0 0-160,-22-20 96,3 20-769,0 0-577,-1 20 129,-21 0-193,22 0 97,-20 0-32,18-1-417,2 1 32,19 0-192,-20 0-32,20 0 64,0 0-64,20-1 32,-1 2 160,2-2-352,-1 21-64,-1-20 384,0-1-96,3 22 96,-22-2-288,0 1 192,-22 0 0,3 19-32,-20-19 32,18 0 160,2-21-224,-1 21-64,1-20 128,-2 0-64,21 0 0,0 0 160,0-20-320,0 20 224,0-1-64,0 1 32,0 0 96,0 0-96,-20 20-32,20-20 96,0 19 96,-19 1 224,19-20 97,0 20-257,0-21 64,0 1-352,0 0 96,19 0 128,1 0-448,1 0-128,-2-20-321,41 20-672,-21-20-1922,2 0-1698</inkml:trace>
  <inkml:trace contextRef="#ctx0" brushRef="#br0" timeOffset="32808.8766">7197 7091 12587,'0'-40'1538,"0"40"-513,0 0 192,0 0-576,0 20 1056,0 0-255,0 19-289,0 1-353,0 0-159,-21 19-385,2-19-96,19-1-96,-20 21 1,20-20-258,0-20-287,0 0-289,0-1-960,0-19-546,20 0-127,-1-19-545,2-1-2530</inkml:trace>
  <inkml:trace contextRef="#ctx0" brushRef="#br0" timeOffset="33038.8896">7455 7110 7879,'0'-39'2658,"0"39"97,0 0-1314,-19 0-736,-2 20 576,1-1 33,-19 21-129,-1 0-32,1-20-256,-2 19-225,22-19-191,-1 0-193,20 0-96,0 0-128,0-20-64,0 19-64,0 2 96,20-21-128,19 19-320,1 1-481,-1-20-609,2 20-768,-2-20-1377</inkml:trace>
  <inkml:trace contextRef="#ctx0" brushRef="#br0" timeOffset="33882.938">7831 7150 7174,'0'-20'1410,"0"0"1472,0 20-640,0-19-480,-19 19 64,19 0-449,-20 0-768,1 0 63,-22 19-63,22 1-97,-22 20 225,2 0-64,20-1-161,-2-19 161,1 20-577,20-1-32,0-18 0,20-2-160,1-19 160,18 0 0,2 0-416,-3 0-193,22 0-480,-21-19-128,2 19-1089,-2-21-993,-18 21-1089</inkml:trace>
  <inkml:trace contextRef="#ctx0" brushRef="#br0" timeOffset="34056.9478">7713 7269 6245,'-41'0'4164,"41"0"-1793,-19 0-65,38 0-1858,-19 0 385,22 0-256,16 0-481,-18-20-96,20 20-161,-1 0-799,21 0-1058,-19 0-3043</inkml:trace>
  <inkml:trace contextRef="#ctx0" brushRef="#br0" timeOffset="34704.985">8447 6892 12555,'20'-20'353,"-20"20"1825,0 0-1474,0 20 642,-20-1 31,1 2-512,-2 19-545,-18-21 641,20 1-705,-3-1-64,3 2 1,-20-1-33,20-20-224,-3 0 512,22 0-768,-19-20 256,0-20 256,19 20-480,0-20 96,19 0 160,0 21-353,3-21 513,-3 0-224,1 20-160,-1 1 128,22 19-32,-22 0 32,0 0 160,-19 19 32,20 1 32,1 20 160,-21 0 128,19 0-159,-19 19 159,0 1-224,0 19-32,0-19-32,-19 19 0,-2-19 129,1-1-257,1 1 32,0-20-97,-3-1 1,-16 1-192,-1-20 192,-2 0 0,2-20 224,18 0-352,2 0 192,-1-20-32,1 0 64,-2 0 64,21-20-224,0 21 192,21-1 64,-2 20 256,1-20-224,20 20 128,-20 0-63,18 0 127,-16 20-416,17-20 160,-20 20-64,0-1 0,3-19-320,-22 20-225,19-20-896,-19 20-1186,19-20-1441</inkml:trace>
  <inkml:trace contextRef="#ctx0" brushRef="#br0" timeOffset="35143.01">8746 6892 8199,'0'0'6566,"0"19"-6469,0 2 1216,0-2-256,-21 21 512,1 20 1,1-20-481,-22 19-513,22-19-95,-20 19-417,18 1 160,-18-21-256,19-18 160,-1-2 64,2 1-384,-1-20 0,1 0-96,19-20 31,0 1-255,-21-21 320,21 20-257,21 0 161,-2-20 96,1 20-32,-1 1 320,2-1-352,-1 20 928,-1 20-384,1-1 257,20 1-65,-20 20 97,-1 0 0,2 0-289,-1-1-32,-1 1-128,1 0 64,1-1-288,-2 1 128,-19-20-224,20-20-513,-1 20-928,2-20-1314,-21 0-2018</inkml:trace>
  <inkml:trace contextRef="#ctx0" brushRef="#br0" timeOffset="35313.0198">9062 7150 15054,'-20'0'1185,"20"20"-1249,0-20-289,0 0-1440,0 20-161,0-20-3844</inkml:trace>
  <inkml:trace contextRef="#ctx0" brushRef="#br0" timeOffset="35437.0268">9102 7309 15726,'0'20'-96,"0"-20"513,0 0-706,0 19-1056,-19-19-1602</inkml:trace>
  <inkml:trace contextRef="#ctx0" brushRef="#br0" timeOffset="37065.1199">9996 7071 9192,'-20'0'1762,"20"0"-833,-21 0 800,21 20-383,-19-1 447,19 21-191,-20 0-737,1-1-65,-2 1-383,1 0-97,20-1-224,-19-18-64,19 18 0,-19-19-96,19-20-416,0 0-833,0 0-833,19-20-129,-19 0-2209</inkml:trace>
  <inkml:trace contextRef="#ctx0" brushRef="#br0" timeOffset="37275.1319">9897 6991 14221,'19'0'-160,"1"-19"1729,-1 19-576,2 0 417,18 0-33,2-21-480,-2 21-129,21 0-543,-22 0 63,23 0-416,-21 0 192,-1 0-352,-20 0-705,3 0-769,-3 0-1377,-19 21-769</inkml:trace>
  <inkml:trace contextRef="#ctx0" brushRef="#br0" timeOffset="37472.1432">9856 7249 14317,'20'20'-416,"1"-20"2466,-2 0-865,41-20 32,-21 20-416,21-20-353,0 20-512,-2-19 224,-17 19-64,-2-20-96,2 20-640,-22 20-642,-19-20-639,-19 19-354,-1 1-1728</inkml:trace>
  <inkml:trace contextRef="#ctx0" brushRef="#br0" timeOffset="37616.1514">9897 7428 11755,'-41'40'896,"41"-40"290,0 0-65,20 0-160,1 0 256,18 0-929,1 0-224,-1-20-512,21 20-770,0-20-1024,-21 20-2146</inkml:trace>
  <inkml:trace contextRef="#ctx0" brushRef="#br0" timeOffset="37907.1682">10810 6792 12940,'0'-19'1377,"-20"19"-128,-1 0 513,2 19-1025,-1 1 1248,-20 20-351,1 19-705,-2 2-128,22 18 256,-20-20-353,18 21-255,1-21-33,20 21-192,0-21-320,20-19 160,1 20-64,-2-21 0,20-19-832,2 0-354,-2 0-639,21-20-1282,-20 0-1474</inkml:trace>
  <inkml:trace contextRef="#ctx0" brushRef="#br0" timeOffset="38140.1814">11048 6972 14765,'0'0'1057,"0"19"353,-19 1-225,19-1-512,0 22 608,-22-2-192,3 1-609,19 0-223,-19-1-65,19-19-352,0 20-609,0-20-256,0 0-1281,19-20-1218,0 0-2209</inkml:trace>
  <inkml:trace contextRef="#ctx0" brushRef="#br0" timeOffset="38355.1937">11286 6951 14285,'-21'21'352,"2"-2"1442,-1 1-833,1-1 769,-22 22-161,22-2-192,-20-19-576,18 20-128,21-20-737,0 0-128,0-1 512,0-19-544,21 20-449,18-20-961,0 20-1472,1-20-1667</inkml:trace>
  <inkml:trace contextRef="#ctx0" brushRef="#br0" timeOffset="38501.202">11385 7348 15726,'-60'80'321,"21"-60"1056,18 20-576,2-1 160,-1-19 32,1 0-481,-2 0-736,21-20-353,0 0-2401,0 0-3236</inkml:trace>
  <inkml:trace contextRef="#ctx0" brushRef="#br0" timeOffset="40724.3292">11624 7091 10089,'0'-40'705,"0"40"1985,0-21-864,0 21 224,0 0-224,0 0-1026,0 21-223,0-1 384,0 0-321,-20-1 97,20 21-160,0-20-385,-21 20-256,21-21 512,-19 21-320,19-20-128,0 0-32,0 0-192,0-20-320,0 0 640,0 0-160,19-20 0,2 0-193,-1 0 193,-1-20 0,0 21 32,3-21 0,-3 20 128,-19 0-480,20 20 512,-20-20-160,0 20 128,0 20 0,0 0 0,0 0 128,0 0-352,0 0 449,0-1-353,0-19 32,0 0 0,19 20-32,-19-20 32,21 0 128,-1-20-192,-1 1-161,0 19 546,3-20-449,-3 0 256,0 20-481,-19 0 289,20 0 353,-20 0-289,0 20 64,19 0 192,-19-1-576,0 1 736,21 0-544,-21 0 32,0 0-577,0-20-576,0 0-961,20 0-385,-20 0-447,0 0-2724</inkml:trace>
  <inkml:trace contextRef="#ctx0" brushRef="#br0" timeOffset="40994.3447">12060 6832 7014,'40'-40'3523,"-20"21"-704,-1 19-1121,22 19-33,-22 1 65,1 0 64,-1 40-641,2-20 32,-1 39-352,-20 1-1,0-1-383,0 0 63,-20 1-448,-1-21 193,-18 1-33,20-20-128,-2-21-32,1 1-128,20 0-288,0-20-481,0 0-544,0 0-545,0-20-1377,20 0-1058</inkml:trace>
  <inkml:trace contextRef="#ctx0" brushRef="#br0" timeOffset="41211.3572">12438 7091 16047,'0'0'-128,"19"0"1569,0 0 32,22 0-384,-22 0 481,20 0-1122,2 0-608,19-20 609,-2 20-449,-17 0-289,-2 0-800,1 0-160,-1 0-1602,-39 0-1281</inkml:trace>
  <inkml:trace contextRef="#ctx0" brushRef="#br0" timeOffset="41378.3666">12597 7190 13773,'-41'0'512,"41"0"129,19 20 448,-19-20-385,22 0 546,-3 0-930,20 0-224,-18 0-384,18 0-865,1 19-1442,-1-19-2850</inkml:trace>
  <inkml:trace contextRef="#ctx0" brushRef="#br0" timeOffset="41652.3824">13389 7030 13741,'-19'-19'608,"-1"19"1314,-20 19-289,1 2-319,0 19 832,-21-1-128,19 1-641,-17 19-320,37-19-384,2 0-449,19-1-224,19-18 192,22 18-320,-3-39 32,22 0-865,1 0-609,18 0-1056,-21 0-2979</inkml:trace>
  <inkml:trace contextRef="#ctx0" brushRef="#br0" timeOffset="42691.4418">13449 6593 10441,'20'0'353,"-20"0"928,21 0-96,-2 0-416,-19 21 864,20-1-287,-1 0-321,2-1 0,-1 1-449,-1 20-224,-19 0-159,0-1-1,0 1 128,0 0-320,0-21 0,0 21 64,0-19 128,0-2-160,0 20-32,0-18 0,19-1 64,-19 0-288,22 19 609,-3-19-353,1 20-32,-1-1 224,2 21-256,-1-20 320,-20 19-160,0-19 289,19 20 95,-19-21-384,0 1 225,0 0-1,-19-1 224,19 1-127,-20-20-225,-1 20 224,2-20-351,-1-1 191,-21 1-160,22 0-192,-20-20-32,18 0-385,21 0-864,-19 0-1345,19 0-2531</inkml:trace>
  <inkml:trace contextRef="#ctx0" brushRef="#br0" timeOffset="43180.4697">14145 7170 15438,'19'0'769,"1"0"2146,20-20-1474,19 20-160,-19 0-128,20 0-576,-2-20-321,2 20 0,1 0-64,-1 0-95,-22 0-290,1 0-479,-18 0-321,-1 20-609,-20-20-640,0 0-1057,-20 20-2306</inkml:trace>
  <inkml:trace contextRef="#ctx0" brushRef="#br0" timeOffset="43332.4785">14323 7249 12203,'-19'20'1570,"19"0"800,0-20-64,19 0-769,20 0-544,2 0-576,-3 0-161,22 0-256,20 0-577,-20 0-800,-2 0-1602,22 0-1056</inkml:trace>
  <inkml:trace contextRef="#ctx0" brushRef="#br0" timeOffset="44960.5715">15236 6972 6342,'0'0'1537,"0"0"993,0 0-768,0-21 96,0 21-321,19 0-544,3-19-256,-22 19-129,19-21-191,0 21-1,22-19-127,-22-1-65,-19 0-160,20 0 224,-1 0-320,-19 0 128,20 1 128,-20 19-224,0-20 160,0 20-95,0 0 447,0 0-192,0 20 97,0-1 191,0 21 33,-20 20 256,20-1-225,-19 20-95,19 1 128,0-20-289,0 19-256,-20-19-128,20-21 0,0 1 0,0 0 192,0 0-256,0-20 0,0-1-224,0-19-96,0 20-161,0 0-448,-19-20-224,19 20-256,0-20-769,0 0-224,0 0-449,19 0-2146</inkml:trace>
  <inkml:trace contextRef="#ctx0" brushRef="#br0" timeOffset="45199.5852">15236 7587 10505,'-19'0'2659,"19"0"-289,0 0 257,0 0-353,19 0-352,0 0-833,3 0-192,16 0-289,3 0-159,-2 0-1,0 0-288,1 0-224,-20 0 256,20-20-352,-20 20-192,-1 0-545,22 0-1153,-41 20-1730,19-20-1921</inkml:trace>
  <inkml:trace contextRef="#ctx0" brushRef="#br0" timeOffset="47125.6953">5172 6574 7078,'0'-20'577,"0"20"1152,0 0-1024,0 20 352,0-1 609,0 22-577,0 18-32,0 21 256,0-1-64,-19 20-512,19 1-161,-21 19-319,-18 0-97,39-20 0,-20 20-64,-1-19 32,21-21-512,0 1-33,0-21 97,0-39-353,0 0-832,21-40-321,-1 0-1665</inkml:trace>
  <inkml:trace contextRef="#ctx0" brushRef="#br0" timeOffset="49224.8155">5291 6713 6053,'79'0'1121,"-38"0"-768,-3 0 479,3 0-127,17 0-160,2 0 159,0-20-63,1 20 352,18 0-513,0-20-384,20 1-64,-19 19 64,19-20-31,-1 20 127,1-20-128,2 20 32,-2-21 96,0 2-128,21 19 32,-21-20 0,19 20-64,2-19 0,-2-1 0,2 20 0,-21-21 32,19 21 33,3 0-65,-23 0 32,21 0-32,1 0 32,-2 0-32,2 0 32,-2 0-32,-19 0-32,21 0 0,-1 0 64,1 0-32,-2 0-32,2 0 0,-2 0 0,2 0 32,-1 0-32,1-20 64,-2 20-96,0 0 32,2 0 32,20-19-32,-22 19 32,2 0-32,18-20-64,-18 20 96,-2 0 32,2-19-128,-1 19 160,1-21-192,17 21 192,-17-20-160,-1 20 96,20 0 0,-21-20-32,3 20 0,-3-19-32,21 19 32,-20 0 32,1-20-32,-2 20 0,2 0 0,-2 0 0,2-19 0,-1 19 32,1 0-64,-2-21 64,2 21-32,-2 0-32,1 0 96,-19 0-96,19 0 32,1-20 32,-2 20-96,0 0 64,2 0 64,-21 0-128,21 0 128,-21 0-64,19 0 0,2 0 32,-21 0-64,20 0 160,1 0-64,-2-20-32,-17 20-64,-3 0 64,1 0 0,0 0-64,0 0 32,2 0 0,-2-21 32,-20 21-32,20 0 0,-20 0 32,-19 0-32,-1 0 0,1 0 0,0 0 0,-22 0 33,3 0-1,-21 0-64,-1 0 64,2 0-64,-21 0 64,0 0-64,0 0-1,0 0 66,0 0 31,0 0-64,-21 21 32,21-21-32,-19 20 32,-1 0-32,20 1 32,-19 18 32,-3 0 128,3 2-64,0 17 64,-1 3-128,-1-3-32,21 3 32,-19 18 32,-1-20 129,1 21-33,-2-1-64,21 21 64,-20-21-96,1 20-32,-1 1 0,20-1-64,-21-20 96,21 1-96,-19-1 0,19-19-96,0-1 192,19-19-224,-19 0 160,0 0-32,21-21 32,-21 1-32,0 0 64,20 0-64,-20 0 0,0-20 65,0 20-65,0-20 64,-20 20-64,20-20 32,-21 0-96,21 0 32,-19 0-1,-1 0 33,1 0-32,-22 0-32,3 0 32,-3 0 0,-17 0-32,-2 0 0,0 19 64,-1-19-32,-18 0 0,21 20 32,-22-20-32,-20 20 0,22-20 0,-23 20 96,3-20-128,-1 20 96,0 0-32,-21-20-32,1 20 64,-1-20-32,21 19-32,-19-19 64,-2 21-32,-19-2 0,20-19-32,-20 20 64,21-20-64,-22 0 64,22 20 0,-22-20-96,1 20 96,21-20 0,-22 19-64,-19-19 32,41 0 0,-22 21 32,1-21-64,1 0 96,-1 0-96,-1 0 64,3 0-64,-3 19 64,1-19 0,-1 0-64,2 0 0,-1 20 64,-1-20-32,3 0 96,-3 0-64,1 0 0,21 20-96,-22-20 128,0 0-64,3 0 32,-3 0-32,1 0 32,21 20 0,-22-20 32,1 0-64,1 0 32,-2 0 1,1 0-66,21 20 66,-22-20-66,22 0 33,-22 0 65,20 0-97,-17 0 64,17 0 32,1 0-64,-20 0 32,21 0 32,-3 0 0,3 0 32,-21 0 32,20 0 32,-1 0-96,2 0-64,-2 0 64,2 0 128,-2-20 129,1 20-257,21 0 96,-23 0 64,3 0-96,19 0 129,-1 0-65,1 0-96,0 0 32,0 0-96,20 0 160,-22 0-352,23 0 256,-1 0-96,-1 0-64,1 0-128,38 0-225,-19-20-672,41 20-704,-1-20-353,1 20-1314</inkml:trace>
  <inkml:trace contextRef="#ctx0" brushRef="#br0" timeOffset="49604.8372">5052 7766 6342,'0'0'160,"0"-20"1537,0 20-640,0 20 353,0-1 928,0 1-512,-19 40 31,19-1-415,0 1-513,0 19-449,0-19-224,0 19 33,0-19-97,0 20-160,0-21-385,0-19-800,0-1-1121,19-19-1826</inkml:trace>
  <inkml:trace contextRef="#ctx0" brushRef="#br0" timeOffset="54197.0998">2711 9830 8167,'-21'21'192,"1"-21"2179,20 0-610,0 0-95,0 0-385,0 0-224,41 0 384,-21-21-255,18 21-546,22 0-416,0 0 161,20 0-1,-1-19-64,1 19-127,19 0-97,-20-19 0,20 19-192,-20-20 192,1 20 96,-1 0 0,-19 0-480,0 0-96,-1 0-609,-19 0-385,-20 0-191,-1 0-449,-38 20 96,-1-20-1697</inkml:trace>
  <inkml:trace contextRef="#ctx0" brushRef="#br0" timeOffset="54478.116">2651 9970 13516,'-60'20'128,"41"-20"1026,19 0-642,19 0 65,22 0 576,17 0-257,2-20-383,19 20 160,20 0-97,2-19-320,-2 19 1,19 0-33,-19 0-96,21 0 0,-21 0 64,0 0-96,-20 0-64,1 0-576,-20-21-161,0 21-640,-2 0-545,-37-19-448,-1 19-993</inkml:trace>
  <inkml:trace contextRef="#ctx0" brushRef="#br0" timeOffset="54783.1333">3703 9512 9577,'-19'-19'224,"19"1"1377,0 18-672,19 0-480,1 0 544,-1 18-321,2 1-191,18 2 127,2 20-191,17-3-129,-37 22-160,18-21-32,-20 2 0,1 18 128,-20-19 97,0 0 223,0-20-31,-39 20 95,0-21-191,-1 22-97,-20-21-96,21-2-256,-21 3 64,21-2-128,18-19-384,1 0-738,20 0-2113,20 0-2210</inkml:trace>
  <inkml:trace contextRef="#ctx0" brushRef="#br0" timeOffset="55242.1596">5112 9951 15534,'-60'-40'0,"60"20"385,0-20 319,21 0-383,18 1 255,21-1-63,0 1-193,-1-2 256,1 22-191,0 19-193,-22 0 192,-18 39-159,-20 0-33,0 2 192,0 18-256,-39-19-128,0 0 417,-1-1 127,-40 1-127,20-20-161,2 1-32,-22-21 32,40 0-608,-20-21 128,40 1-417,1 1-256,19-21-1409,39 20-1153,-18-20-2531</inkml:trace>
  <inkml:trace contextRef="#ctx0" brushRef="#br0" timeOffset="55480.1732">5548 9633 13805,'80'-21'384,"-40"1"1954,21 2-256,18-3-993,0 21-96,20-20-416,-19-1-193,19 21-384,-20-19 192,0 19-352,1 0-256,-20 0-385,-21 0-640,-20 0-866,2 0-704,-42 0-1857</inkml:trace>
  <inkml:trace contextRef="#ctx0" brushRef="#br0" timeOffset="55652.183">6145 9533 10473,'-41'20'897,"22"1"2402,0 17-1313,-1 2-128,-1 1-481,2-2-704,-1 1-449,20-1-192,0 1 128,0-20-576,0 20-1378,0-21-1281,20 2-2306</inkml:trace>
  <inkml:trace contextRef="#ctx0" brushRef="#br0" timeOffset="56047.2056">6482 9652 13356,'0'59'449,"0"-18"479,0 18 610,0-19-289,0 20-64,0-1-480,-19 2-449,-2-22-128,21 1-32,-20-20 64,20-20 161,0 0 351,0-20-768,0-20 96,0 1-64,0-22-32,20 2 0,1-1-32,18 1 64,1-22 0,-1 3-353,2 19 289,17-3 224,-17 43-192,-3 1 192,-16 18 257,-3 0-225,-19 37 288,0 4-31,0-2-33,-41 2-320,22 19 96,-20-21 96,-21-19 193,20 0-449,-19 0 64,19-1-609,1-19-1281,-2 0-2690</inkml:trace>
  <inkml:trace contextRef="#ctx0" brushRef="#br0" timeOffset="56711.2436">8031 9274 13869,'19'-39'64,"1"39"2018,-20 20-257,21-1-255,-21 42-129,0-3-704,0 3-128,-21-3-97,1 22-224,1 0-288,-1 0 192,20-21-160,-21 1 97,21-20-193,0-40 160,0 0-289,21-20 193,-1-20-160,19 0 32,-18 1-128,-2-22-32,20 2 63,-18-1-63,-1 21 224,18 19-192,-38-1 192,22 21 64,-22 21 128,0 20 320,-22-3-191,3 22-1,0 0-32,-1 0 96,-1-1-256,21-19 0,0-1-64,0-18-64,0-2-384,21-19-993,-1 0-962,-1-19-1120,22-2-2563</inkml:trace>
  <inkml:trace contextRef="#ctx0" brushRef="#br0" timeOffset="57059.2635">8566 9475 14125,'-39'18'128,"19"1"1666,-1 22-417,2-20-128,-1 17 193,1 2-642,-2-20-191,1 19-481,20-39 64,20 21-320,1-21 320,-2-21-448,20 3-192,2-3-289,19-18-64,-21-2 193,1 2 287,-20 19 193,-1-20 96,1 22 0,-20 18 96,0 0 128,-20 0 129,1 18 223,-1 22-63,-20 1 287,1-3-383,18 2-129,1 1-192,1-23-64,19 3-384,0-1-673,19-20-1314,22 0-1280</inkml:trace>
  <inkml:trace contextRef="#ctx0" brushRef="#br0" timeOffset="57339.2795">9004 9454 10537,'0'0'1410,"-20"0"-577,-1 0 1152,-18 21-1216,20-3 929,-22 22-257,2-20-608,18 1-64,21-3-609,0 2-64,0 1 96,41-2-256,-3-19 128,3 20-32,-21 1 96,20-3-128,-20 3-96,-20-1 128,0 0 160,-20 0 193,-1-20-129,-18 19-96,-2 0 0,3-19-192,18 21-256,-1-21-1089,21 0-2979</inkml:trace>
  <inkml:trace contextRef="#ctx0" brushRef="#br0" timeOffset="57945.3143">9936 9652 15630,'-20'20'96,"20"1"-64,0 18 929,0 1-224,0-1 929,0 21-353,-19-20-256,-2 19-417,1 20-319,1-18-257,0-2 32,-3-20 64,22-18-192,0-21 352,0 0-384,0-40 192,0-1-160,22 3 64,-3-23-128,0 2 32,1-20 0,20-2 128,-1 3-288,2-22-192,-2 22 223,1-3 97,20 42-96,-21-1 384,2 19-96,-2 21 129,-20 21-65,2 19-160,-21-1 608,-21 1-319,2 19-129,-20 1 32,-2-1 64,2-18-288,-21-1 160,20-2 97,1-17-322,-2-21 97,22 0-128,-1 0-769,20-21-480,0 2-801,0 0-1441,20-1-1955</inkml:trace>
  <inkml:trace contextRef="#ctx0" brushRef="#br0" timeOffset="58345.3372">10234 9633 13997,'0'19'-160,"0"-19"1473,20 20-641,-1-20 385,2 0-320,-1 0-256,18 0-257,3 0-96,-2-20-64,2 1-32,-3-2 32,-18 1-64,20 2 0,-20-3 32,-20 1 32,0-1-64,0 2 96,-20 1-128,1 18 64,-2-21 32,1 21 0,1 0 449,0 21 95,-22-3 97,21 1 96,1 22 0,0-2 63,-3 21-191,3-19 128,19-2-321,0-19-223,19 20-65,3-40-224,16 19 96,1-19-64,2 0-192,-2 0-193,1-19-319,-1-1 95,-18 20-384,18-20-128,-19 0-545,-20-1-480,21 21-1185</inkml:trace>
  <inkml:trace contextRef="#ctx0" brushRef="#br0" timeOffset="58735.3595">10750 9493 11050,'19'0'1281,"-19"0"1218,0 0-1090,0 19 577,0 22-417,-19-2-288,19 2-320,-20-2-288,20 0-193,-19-18-223,19 19-161,0-1 64,-21-20-64,21-19-128,0 0 192,0 0-64,0-19-128,21 0-96,-21-21 64,19 20 224,1-19-320,-1-2 288,2 1-256,18 20 96,-19 2 160,20-3-224,-20 1 128,20 20-32,-20 0 0,18 20-1057,-16 1-1217,-3-21-2210</inkml:trace>
  <inkml:trace contextRef="#ctx0" brushRef="#br0" timeOffset="59234.388">11703 9295 11594,'-19'-21'4613,"19"2"-4581,-22-1 865,22 1-609,-19 19 32,-20-20 385,18 20-128,-18 0-289,-1 0 64,20 20 32,1-20-223,-1 19 31,-1 1 224,2-1 65,-1 22 95,20 0 97,-19-4 160,-2 24-257,21-22-95,-20 21-193,20-1-64,0 1 0,0-21-320,0 2 288,0-1-224,0-21-320,0-19-545,0 0-480,-19 0-161,19 0-768,-20 0-641,20-19 225,-21-1-769</inkml:trace>
  <inkml:trace contextRef="#ctx0" brushRef="#br0" timeOffset="59364.3953">11186 9612 8968,'-20'-20'3107,"20"20"-545,0 0-864,20 0-449,1 0-224,-2 0-352,20 0-545,21 20 160,-19-20-448,17 21-833,2-21-1505,-19 19-1890</inkml:trace>
  <inkml:trace contextRef="#ctx0" brushRef="#br0" timeOffset="59717.4156">11643 9633 14798,'0'19'384,"19"-19"1762,3 0-1505,17 0-257,-20-19 32,22 19-159,-3 0-193,3-21 32,-2 1 64,1 20-192,-20-18 0,-20-3-96,19 21 288,-38-20-160,19 20-64,-41-21 96,22 21 96,-20 0-32,20 0 224,-22 21 129,2-1-33,18 1 257,-18-3-97,20 2-95,-3 20-385,22-20-96,0 1 64,0-3 64,22 3-640,17-21-417,1 20-1313,-1-20-1346,2 0-1921</inkml:trace>
  <inkml:trace contextRef="#ctx0" brushRef="#br0" timeOffset="59954.4291">12238 9553 9737,'21'-20'800,"-21"-1"1987,0 21-801,-21 0-384,2 0 544,-20 21-321,18-1-672,-18 19-96,-2 2-224,22-2-256,19-18-65,0 18-448,0-19-96,19 0 0,22-20-320,-22 20-321,41-40-544,-21 20-1089,2-20-929,-3 0-1313</inkml:trace>
  <inkml:trace contextRef="#ctx0" brushRef="#br0" timeOffset="60204.4435">12734 9175 13548,'21'-20'1858,"-21"40"672,0 1-1056,0-1-97,-40 19 97,20 21-257,-20-1-224,1 1-481,20-1-31,-22 1-289,2-1 64,20 1-224,19 0-288,0-20 32,0-20-449,19-1-576,20-19-737,-20 0-1569,22 0-1090</inkml:trace>
  <inkml:trace contextRef="#ctx0" brushRef="#br0" timeOffset="60365.4527">12476 9475 14253,'-38'0'1666,"38"0"-353,0 0 128,19 0-1313,22 0 64,-3 0-63,1 0-546,21 18-1729,0-18-1729</inkml:trace>
  <inkml:trace contextRef="#ctx0" brushRef="#br0" timeOffset="60882.4823">13907 9414 17040,'19'-40'224,"-19"22"-320,-19 18 544,-1 0-224,-1 0 417,-18 37 256,-21-16 96,21 19-289,-21-1-31,19 1-96,22 1-481,0-23 32,19 2-64,19 1-160,22 18 256,-22-18-64,20-3-320,2 3 384,-3 19-256,-16-20 96,-22-1 64,0 0 160,-22 2-32,-16-1-192,-3-20 193,2 20-161,-21-20 64,21 0-128,-1 0 96,20-20-737,1 20-640,19 0-993,19-20-1634</inkml:trace>
  <inkml:trace contextRef="#ctx0" brushRef="#br0" timeOffset="61257.5036">13945 9672 15630,'22'0'1057,"-22"0"-64,19 0 865,0 21-1121,20-21 160,-18 0-449,18 0-256,2-21-96,-22 21 0,20-20-64,2 1-64,-22-2 64,1 21 64,-20-20-192,0 2 192,0-3 65,-20 1-257,1 20 63,-1-21 1,-20 21 193,20 0-290,-20 21 258,1-21 95,-2 20 256,2 19 225,20-19-225,0 20-31,19-20-289,-22 19 96,44-18-352,-22-1 128,19 0-160,20 0-416,1-20-449,-1 19-801,2-19-865,-2 0-1537</inkml:trace>
  <inkml:trace contextRef="#ctx0" brushRef="#br0" timeOffset="61466.5156">14542 9553 6886,'0'-20'4484,"-21"-1"-2242,21 21 737,-20 0-1313,1 21 352,-22-1-257,22 1-287,0-3-385,-1 23-256,-1-2-321,2 0-288,19-18-192,0 19 64,19-20-800,2-1-449,18-19-1089,21 0-2307</inkml:trace>
  <inkml:trace contextRef="#ctx0" brushRef="#br0" timeOffset="61932.5423">14740 9553 16527,'0'21'32,"0"-3"1826,0 23-929,0-22 448,0 1-352,0 1-192,0 18-289,-20-19-415,20 0 31,0 0-96,-21-1 224,21-19 64,0 0-288,0-19-32,0-1 32,21 0-64,-21 0 321,20-19-289,-1 18 96,1 1-96,20-20 0,-20 20 32,20 2-160,-1 18-865,2 0-576,-2 0-834,-20 0-2049</inkml:trace>
  <inkml:trace contextRef="#ctx0" brushRef="#br0" timeOffset="62279.5622">15118 9693 11146,'19'-21'961,"1"1"352,20 20 289,-20-19-1186,18-2 609,3 1-352,-22 20-257,22-18-128,-22 18-63,20-21-33,-19 1 32,-20 20-32,21-21 193,-21 21-33,0-19 32,-21 19-63,1 0-193,1 0 256,-20 19 64,18-19 321,-18 21-128,-2 20 63,22-23-31,-20 2-224,18 20 31,2-20-544,19 1 96,0-3-32,0 3-288,40-21-705,-20 20-577,18-20-992,22 0-1186,-19 0-2337</inkml:trace>
  <inkml:trace contextRef="#ctx0" brushRef="#br0" timeOffset="62501.5748">15751 9553 10473,'22'-20'1282,"-22"-1"1664,0 2-1120,-22 19-384,3 0 287,-20 19-320,18 2-127,-18-1-257,-1 1 160,20 17-224,-19 2-193,18 1-415,21-2-225,0-19-96,0 0-32,41 0-192,-22-1-609,41-19-769,-21 0-960,21 0-2787</inkml:trace>
  <inkml:trace contextRef="#ctx0" brushRef="#br0" timeOffset="62684.5853">15951 9493 14958,'0'19'2882,"0"2"-2465,0-21 928,19 20-672,1 1 704,1 17-704,-1-17-417,-1-2 64,22 1-608,-3 1-545,1-21-1825,21 18-1955</inkml:trace>
  <inkml:trace contextRef="#ctx0" brushRef="#br0" timeOffset="62876.5962">16527 9533 12716,'-41'20'3971,"2"-20"-960,-2 39-1153,-17 2-128,-2 19 448,-19-1-609,-1 0-544,1 1-673,-1-1-256,42 1-160,-22-1-864,40-19-129,-1-19-897,21-1-2659</inkml:trace>
  <inkml:trace contextRef="#ctx0" brushRef="#br0" timeOffset="64853.7093">18075 9315 12491,'19'-20'160,"-19"20"994,0 0 255,20 20-32,-20 21 449,0-4-449,0 24-224,-20-3-544,1 22-129,0 0 1,-3 0-417,-16-2 64,18-17 0,20-22-64,-21 1-96,21-20 0,0-20-288,0 21-545,21-42-512,-1 21-513,-1-20-961,-19-20-800</inkml:trace>
  <inkml:trace contextRef="#ctx0" brushRef="#br0" timeOffset="65364.7385">18094 9356 8872,'0'-21'3299,"0"1"-3075,20 20 161,1-20 351,37 20 610,-17-21-161,17 2-96,22 19-192,-1-20-225,0 20-287,1 0-129,-1-19 128,-19 19-480,-19 19 160,-2-19-32,-20 0 32,3 20-96,-22-1 353,0 22-321,-22-21 0,3 19 800,0 21-479,-22-1 223,-17 1-352,36-1 193,-16 22-225,18-22 32,20-19-160,0 19 64,20-19-160,-1-1 320,0-18-352,3-2 192,-3 1-224,0 1 96,-19-1 64,0-20-64,0 0 288,-38 0-192,-22 0-192,0 0 320,-20 0-256,-19 0 128,0 0 1,20 0-1,-20 0-160,20 0 192,19 0-32,19 0-96,21 0-96,1 0-513,38-20-897,1 20-896,21 0-1185</inkml:trace>
  <inkml:trace contextRef="#ctx0" brushRef="#br0" timeOffset="67008.8326">18352 9356 5829,'20'-21'2434,"-20"21"-576,-20 0-417,20 0-480,-19 0 0,-22 21-64,22-21-96,-20 18 64,-2-18-33,2 19-95,20-19-128,-2 0-289,21 0-224,0 0-128,21 0 128,18 0-384,2-19 576,-3 1-320,22 18-160,-1-21 0,-19 1 96,20 20 32,-21-20 32,-20-1-32,3 21 64,-22 0-97,-22 0 194,-16 0-65,-3 21 256,-17-1-32,-2 0 128,0 19 97,2-20-33,-3 2 193,21-1-289,1 0-63,20-20-65,19 21-256,19-21-96,0-21 224,22 21 96,17-20-384,2 0-97,0-1 1,20 2-224,-22 1 416,2-3-97,-19 1-287,-2 20 416,-20-20 384,2 20-384,-21 0-224,-21 0 512,-18 20-384,-2 0 576,-17 1-159,-2-3 127,-19 22 32,19 0-127,2-1-193,-3-20 128,1 22 160,41-20-288,-22-3-160,41 2 128,22-20-160,-3 0 160,41-20-352,-2 2-64,2-3 31,0 1-383,20-1 223,-22 2 33,2 1 64,0-23 127,0 21 129,-40-1 0,18 21 96,-38 0 64,0 0 64,-19 0-32,-20 21 385,-21 19 127,0-19-288,-19 37 193,-1-17-33,20-3 1,-17 2-257,16 1 128,21-2-64,1 1-256,20-40-64,19 20 64,19-20-32,0 0 0,41-20-320,1 0 64,-3 0-225,21-19-255,1-2 351,-20 22 321,0-22-256,19 2 256,-40 19-129,2-1 97,-22 2 192,-19 19-128,-19 19 224,-22 2 161,-19-1 223,2 19-255,-22 2 191,20 19 32,-19-21-95,19 1-33,-20-1-192,41 1 97,-1 0-161,1-20-96,39-20-192,19 19 96,1-19 0,20-19-289,21-1 129,16 0-288,3-21-97,-20 22 161,0-20 351,0 19-191,-2-21 384,-17 23-320,-22-3 160,0 21 256,-38 0-320,0 21 416,-41-3-128,-1 23 289,-18-21-225,21 19 225,-22 1-1,20 0-96,0-1-95,21-18-97,-1-2 64,20 1-416,20-20 256,41 0-128,-22-20 32,42 1-417,16-2 33,-17 2-289,20-1 257,-1 0-129,-19-21 417,0 22 64,-21 19 96,-20 0-192,-19 0 384,0 19 96,-38 2 161,-3 19 159,-17-1 65,-2 1-161,19-20-63,-17 21-353,37-23 32,1-18 0,20 0-544,20 0-641,1 0-1538,18 0-4900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46:43.798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1242 7369 15214,'-21'0'-64,"21"0"833,-19 19 1216,19 1-511,-20 0 159,1 20-768,19-1-480,0 21-321,-22-20 0,44-20-481,-22-1-1216,19 1-737,20 0-1570</inkml:trace>
  <inkml:trace contextRef="#ctx0" brushRef="#br0" timeOffset="148.0084">1420 7210 17040,'-79'-40'128,"38"40"1025,22-20-769,0 20-416,19 0-576,-20 0-3108,20 0-4740</inkml:trace>
  <inkml:trace contextRef="#ctx0" brushRef="#br0" timeOffset="425.0242">1539 7766 16111,'-39'0'160,"20"0"1858,-3 0-224,3 0-1026,-1-20-159,1 20-353,-2 0-672,21 0-994,-20 0-2337,20-20-4581</inkml:trace>
  <inkml:trace contextRef="#ctx0" brushRef="#br0" timeOffset="860.0491">1659 7547 15566,'0'0'160,"0"0"641,19 0 416,-19 0-192,20-20 32,20 20-672,-1-20-225,-18 20-160,18-19-32,0-1 64,2 0-32,-22 0 96,0 0-320,3-19 160,-3 18 128,-19 2-96,0-1-96,0 0 192,0 0-32,-19 0 160,-3 20-64,3-20 352,0 20-95,-1 20 95,-1 0-63,2 0 415,-1 20-255,1 0-33,-1 19-351,20-19 31,0-1-448,0 1 192,20-20-641,-1 20-897,20-40-1344,2 20-2115</inkml:trace>
  <inkml:trace contextRef="#ctx0" brushRef="#br0" timeOffset="1001.0572">2215 7607 19794,'-21'39'64,"21"-39"353,0 0-417,0 0-769,21 0-1633</inkml:trace>
  <inkml:trace contextRef="#ctx0" brushRef="#br0" timeOffset="2040.1167">4079 7249 10185,'-19'-20'961,"19"20"1153,0 20-1185,0 0 929,0 20-33,0-1-543,0 1-161,0 20-321,-19-1-255,19 1-257,-20 0-128,20-1-352,0-19-224,0 0-33,0-1-576,20-39-576,-20 0-641,0 0-353,19 0-1761</inkml:trace>
  <inkml:trace contextRef="#ctx0" brushRef="#br0" timeOffset="2306.1319">4021 7289 6726,'20'-79'1089,"-20"39"1409,19 20-480,0 0-448,3 20-65,-3-20-576,20 40-32,-18-20 32,-2 20-225,1 20-223,-1-20 159,-19 19-351,0-19 319,-19 20 65,-1-20-513,1-1 32,-22 2 32,3-2 33,16 1-417,-16-20-161,18 0-383,20 0-642,0-20-960,0 20-1345,0-19-2467</inkml:trace>
  <inkml:trace contextRef="#ctx0" brushRef="#br0" timeOffset="2643.1512">4298 7309 8648,'20'20'865,"-20"-1"-353,0-19 737,0 0-544,21 0 384,-2 0-128,1 0-641,20-19-160,-20-21-64,19 20 0,-18 0 1,-2-19-65,-19 19 160,0 0 0,0 0 288,-19 20 257,-2-20 224,1 20-96,1 0-96,-1 0-129,-1 20-127,2 20 191,-20-20-127,18 19 31,1 1-159,1 0-193,19 0-160,0-21-128,19 1 0,1 0 0,20 0-865,-20 0-288,20-20-897,-1 0-608,-19-20-1667</inkml:trace>
  <inkml:trace contextRef="#ctx0" brushRef="#br0" timeOffset="2938.168">4636 7229 9192,'0'0'1185,"0"20"1025,21 0-512,-21 0-417,0 0 225,0 19-353,0-18-577,0 18-191,0 1-65,0-20-352,0 0 160,-21-1-64,21-19 128,0 0 97,0-19-225,0-1 512,0-20-288,0 20-223,0-19 63,0-1-96,0 20 128,21 0-256,-21 0 160,19 0-288,1 0-129,-1 20-704,22 0-704,-22 0-1218,0 0-2659</inkml:trace>
  <inkml:trace contextRef="#ctx0" brushRef="#br0" timeOffset="3285.1878">5411 6951 13548,'19'-40'673,"-38"21"864,19-1-351,-20 0-418,-20 20 578,1 0-706,-2 0-159,2 0-353,-1 20 32,1 0 32,18-20 128,1 19-159,1 2-129,-1 19 256,20-1 128,-21 1 257,21 0-257,0 19 385,0 1-353,0-1 161,0 1-481,0-1 32,0 1-64,0-1 32,0-19-95,0-20-162,0 0-575,0 0-417,0-20-1025,0 0-929,-19-20-1602</inkml:trace>
  <inkml:trace contextRef="#ctx0" brushRef="#br0" timeOffset="3447.1972">4953 7348 15374,'-19'-19'1153,"19"19"160,0 0-352,19 0-544,1 0 736,1 0-513,-2 19-576,20-19 33,2 21-97,-2-21-1122,1 0-1024,-1 0-1089,2 19-3203</inkml:trace>
  <inkml:trace contextRef="#ctx0" brushRef="#br0" timeOffset="3789.2167">5312 7329 11178,'0'0'1730,"0"0"-705,0 0 576,19 0-896,1 0 288,-1 0-577,2 0-224,18 0-192,0-20-160,2 20-64,-3-20 32,-16 20 64,16-20 128,-18 0 0,-20 20 32,0 0 64,0-20 32,-20 20 192,1 0 161,-22 0 159,22 0 129,-20 20 0,-2-20 160,3 20-97,-3 20 33,2-20-352,-1 20 159,20-21-543,20 1 95,0 0-384,20 0-33,1 0-575,18-20-578,21 0-992,-2 0-929,-17-20-2659</inkml:trace>
  <inkml:trace contextRef="#ctx0" brushRef="#br0" timeOffset="4012.2294">5946 7249 11370,'-20'-20'1249,"1"20"1282,-1 0-737,-1 20-417,-18 0 577,-1 20-193,20-20-447,-18 20-450,16-21-479,22 21-193,0-20-192,0 0 32,22 0-224,16-1-513,3-19-544,-2 0-1153,1 0-1634,-1-19-2562</inkml:trace>
  <inkml:trace contextRef="#ctx0" brushRef="#br0" timeOffset="4258.2435">6384 6812 13228,'19'-20'1890,"-19"20"224,-19 20-769,19 0-128,-22 20 257,-17 20 191,20 19-416,-22 1-544,3-1-289,16 0-223,3 1-97,0-21 128,19 1-416,19-20-161,22-21-575,-3-19-674,-18 0-832,20 0-994,-1-19-1184</inkml:trace>
  <inkml:trace contextRef="#ctx0" brushRef="#br0" timeOffset="4415.2526">6145 7229 16335,'-60'0'1185,"21"0"1442,39 0-1731,0 0 193,0 0-768,20 20-65,-1-20-416,22 0-641,36 0-2050,-17 0-672</inkml:trace>
  <inkml:trace contextRef="#ctx0" brushRef="#br0" timeOffset="5289.3026">7197 7071 12363,'0'0'513,"-21"0"2241,2 0-1857,-1 0 128,1 20 577,-2 19-385,-18-19-128,-2 20-801,22-20 353,-1 19-545,20-19-96,0 0-32,20 0 32,-1 0 96,3-1-128,16 2 224,-18-21-256,1 19 256,-2 1-224,1 0-64,-20-20 224,-20 20 128,1 0 129,-2-20-385,-18 20 96,-2-20 128,2 0-480,-1 19 160,20-19-705,1-19-384,19 19-1121,19-20-1218,1 20-2305</inkml:trace>
  <inkml:trace contextRef="#ctx0" brushRef="#br0" timeOffset="5647.323">7277 7309 13292,'19'0'0,"1"0"1858,-1 0-1314,2 0 97,-1 0 96,19 0-289,-18-20-160,18 20-192,1-20-31,-20 0-1,-1 0-64,-19 20 128,0-19 64,0-1-32,0 0 32,-19 20-32,-1-20 1,-20 20-1,20 0 737,-20 0-193,20 20 193,1 0-384,-22 0 95,22-1-320,-1 1 225,20 0-65,0 0-512,0 0 32,0 19 160,20-18-448,-1-21-513,22 19-576,-22 1-865,22-20-1025,-2 20-1858</inkml:trace>
  <inkml:trace contextRef="#ctx0" brushRef="#br0" timeOffset="5878.3362">7812 7190 13484,'0'-20'1025,"-20"20"2274,1 0-1889,-2 20 608,-18 0-481,20-1-64,-22 1-544,21 20-448,-20 0-1,20 0-544,20-21 64,0 1-64,20 20-416,20-40-866,21 20-800,-3-20-1761,2 0-1859</inkml:trace>
  <inkml:trace contextRef="#ctx0" brushRef="#br0" timeOffset="6360.3638">8011 7190 14958,'-21'-20'192,"21"20"1986,0 0-1794,0 20 801,0-20 225,0 39-257,0-19-449,0 0 129,-19 20-256,19-20-577,0 20 224,0-21-192,0 1 32,0-20 64,0 0 96,0 0 161,0 0-289,0-20-32,0 1 64,0-2 128,0-18-224,0 19 0,19 0-192,2 0-32,-1 0 352,-1 1-384,22-1 384,-22 20-448,20 0-609,2 0-608,-3 0-738,-16 0-1248,17 20-897</inkml:trace>
  <inkml:trace contextRef="#ctx0" brushRef="#br0" timeOffset="6727.3847">8368 7249 13164,'19'0'1698,"1"0"-930,1 0 97,-2 0-801,1-20 128,-1 20 353,2 0-129,-1-19-224,-1 19-63,1-20-1,1 20 96,-2-20 128,-19 20 65,0-20-33,0 0-416,-19 20 705,-2 0-481,21-20 160,-20 20 97,-19 0 191,18 20-95,2 0 31,-1 0-127,1 0-33,-2 19 513,1 1-481,1-20-320,19 20-63,0-21 127,0 2-384,19-2-33,1 1-319,20 0-577,-20-20-737,20 0-1441,-1 0-1314</inkml:trace>
  <inkml:trace contextRef="#ctx0" brushRef="#br0" timeOffset="6965.3984">8963 7150 13773,'-19'-20'1697,"19"20"962,-20 0-705,1 20-897,-3 0 800,3 0-576,-20 19-191,-1 1-386,20 0-576,1-1 97,19-18-354,0 18-95,19-19-480,1-20-514,20 20-479,-1-20-1154,-20 0-2018</inkml:trace>
  <inkml:trace contextRef="#ctx0" brushRef="#br0" timeOffset="7131.4078">9023 7150 15150,'-19'20'1601,"19"0"-223,0 0-578,19-20-543,-19 19 351,19 1-63,1 0-417,1 0-545,18-20-1120,-20 20-2114</inkml:trace>
  <inkml:trace contextRef="#ctx0" brushRef="#br0" timeOffset="7324.4189">9459 7150 15726,'-39'40'1762,"-1"-20"1377,1 19-1922,-2 1 545,-38 19 0,21 1-289,-22 0-929,20-1-223,0-19-449,2 20-161,17-41-383,22 21-449,-1-40-865,20 20-2979</inkml:trace>
  <inkml:trace contextRef="#ctx0" brushRef="#br0" timeOffset="7819.4472">10393 7249 17616,'0'-20'417,"39"1"2017,2-1-1345,17 20-32,21-20 512,1 0-768,20 0-64,-1 20-417,0-20 0,0 20-544,0-19 480,1 19-416,-20 0 449,-22 0-770,-17 0 65,-22 0-673,1 19-545,-20-19-192,-20 20-1120,1 0-1699</inkml:trace>
  <inkml:trace contextRef="#ctx0" brushRef="#br0" timeOffset="8039.4598">10571 7289 17296,'-79'20'3555,"60"0"-2882,19-20 160,38 0-33,22 0 225,0 0-320,20 0-64,19 0-449,0 0 64,21 0-320,-21-20 96,19 20-192,-39 0-192,1 0-673,-1-20-96,-38 20-737,-2 0-1249,1-20-1698</inkml:trace>
  <inkml:trace contextRef="#ctx0" brushRef="#br0" timeOffset="8327.4762">11366 6892 8936,'-41'0'8680,"22"0"-7943,19 0 192,19 0-545,1 19 1025,20-19 1,-1 21-225,2 19-480,19-21-353,-2 20 0,-17 2-224,19-2 225,-41 1-257,1 0-64,-20-1 128,0 1 64,-39 0-64,-2-1 225,2-18-385,-21 18 128,20-19-32,-19 0-32,-1 0-224,0 0-385,21-1-704,-21-19-1281,20 20-3204</inkml:trace>
  <inkml:trace contextRef="#ctx0" brushRef="#br0" timeOffset="10267.5872">13529 6951 16335,'0'0'0,"0"0"320,19 21 257,-19 18 608,0-20 288,0 22-800,-19-2-129,-1 21-287,1-20 127,19-1-160,-21 1-256,1 0 64,20-21-640,0 2-33,0-21-928,0 0-609,20 0-673,1-21-2306</inkml:trace>
  <inkml:trace contextRef="#ctx0" brushRef="#br0" timeOffset="10550.6035">13866 6972 14637,'0'0'64,"0"19"1378,0 1-738,-20-1 129,-18 22 416,16-21-256,-16 19-64,-3 1-416,2-20 159,-2 0-287,3-1 63,18 1 161,20 0-545,-21-20-32,21 20 96,21-20-256,-1 0 416,-1 20-96,22-20-512,-2 0 576,1 0-480,-1 0-288,2 0-417,-3 0-513,3 0-544,-2 0-192,-20 0-993,3 0-3299</inkml:trace>
  <inkml:trace contextRef="#ctx0" brushRef="#br0" timeOffset="10897.6233">14044 7190 9673,'0'-20'1473,"0"20"-640,0 0 1025,0 0-801,21 0 384,-1 0-352,-20 0-673,19 0-223,1 0-129,20 0-64,-20-20-161,-1 20-63,2 0-160,-1-20 96,-20 0 95,0 20 258,-20-19-130,-1 19 194,2-20 95,-1 20 128,-20 20 321,1-20-65,-2 19 321,22 1-32,-20 20-96,20-20-577,19 19 417,0-19-321,0 0-160,0 0-64,38 0-96,-18 0-96,20-20-480,-1 0-738,2 0-1152,-22 0-385,20 0-1377</inkml:trace>
  <inkml:trace contextRef="#ctx0" brushRef="#br0" timeOffset="11075.6335">14323 7110 11851,'0'0'736,"0"0"1827,20 20-1602,-20 0 160,19 0 64,2 0-705,-1 19 65,-1-19-481,0 0-256,22 0-801,-2-20-1025,2 20-1377</inkml:trace>
  <inkml:trace contextRef="#ctx0" brushRef="#br0" timeOffset="11279.6452">14819 7150 12972,'-60'20'833,"21"20"1665,-1-21-1441,-18 41 576,-2-20 289,-20 19-416,20 1-577,-19-1-289,40-19-352,-2 0-352,2 0 0,18-21-192,21-19-449,0 20-1088,0-20-994,0 0-896</inkml:trace>
  <inkml:trace contextRef="#ctx0" brushRef="#br0" timeOffset="11882.6797">15732 6832 14317,'19'-40'3363,"3"40"-2498,-22 0 96,0 20-384,0 0 127,0 20 289,-22-1-192,3 22-96,0-3 63,-22 3-608,22-2 33,-1 1 191,1-1-544,-2-19-257,1 20-287,1-21-289,19-19-865,0 0-1345,0 0-1505</inkml:trace>
  <inkml:trace contextRef="#ctx0" brushRef="#br0" timeOffset="12250.7007">15773 7309 14445,'19'20'320,"-19"-20"321,20 0-417,-1 0-128,22 0 353,-22 0-65,22 0-288,-3-20-128,3 0 96,-21 0-128,-1 0 0,0 0 64,-19 1 64,0-1-64,-19 0 64,0 20 225,-1-20 127,-1 20 225,1 0-1,1 0 641,0 20-416,-3 0 160,-16 0-352,18 19 31,-1 1-127,2 0-289,19 0-31,0-21-354,0 21 226,19-20-482,2 0-255,18-20-545,-20 0-1154,22 0-575,-2-20-1539</inkml:trace>
  <inkml:trace contextRef="#ctx0" brushRef="#br0" timeOffset="12574.7193">16228 7130 13452,'0'0'2370,"0"20"-256,0 0-640,-19 0-577,-1 19 480,20-19-352,-21 20-160,2-20-545,-1 19-320,20-18-32,0-2-224,0 1-353,0-20-127,20 0 127,-1-20 129,2 1 63,-1-2 193,19 2 160,-18-21 128,-2 20 32,1 0 288,-20 0 97,19 20 256,-19 0-161,-19 0 65,19 20 31,0 0-383,-20 20-321,20-20 128,-19 20-192,19-21-961,0 21-1346,19-20-2657</inkml:trace>
  <inkml:trace contextRef="#ctx0" brushRef="#br0" timeOffset="13517.7732">16903 7190 9577,'0'0'1409,"-20"0"897,20 20-256,20-20-64,-20 0 448,40 0-544,-1 0-385,21 0-576,0 0 32,20 0-352,-20 0-1,19 0-447,1 19 255,-1-19-256,-21 0-32,-17 20-192,-2-20 32,-20 20 96,-19-20 32,0 0-96,0 0 353,-19 0-385,-1 20 128,-20-20-32,-19 0-64,-1 20 32,-19 0-32,19-20 0,-20 19 160,22 2-320,18-2 160,1-19-32,17 20-257,22 0-191,0 0-769,0-20-417,22 20-896,17 0-1890</inkml:trace>
  <inkml:trace contextRef="#ctx0" brushRef="#br0" timeOffset="13762.7872">17083 7666 11562,'0'-20'5285,"19"1"-3523,20-1 704,21 0-1441,0 0 289,0 0-97,-2 0-737,22 0-127,-20 1-161,0-1-128,-2 20 64,-17-20-641,-22 20-191,1 0-834,-20 0-1088,0 0-2371</inkml:trace>
  <inkml:trace contextRef="#ctx0" brushRef="#br0" timeOffset="17133.98">18393 7170 8359,'19'-40'1858,"-19"20"-833,0 1 1025,0-1-416,0 0 223,0 20 193,0 20-993,0-20-64,-19 39-32,19-19 64,-21 20-416,1 0-1,20-1-223,-19-19-161,-1 20 0,20-20-256,0 20-64,0-21 96,0-19 64,0 0-96,20 0-64,-1-19-32,1-2 64,1 2 0,18-21-129,-20 20 97,2-20 192,18 21-288,-39-1 128,19 0 128,3 20-192,-22 0 256,0 20 193,0 0-129,-22 19 0,22-19 96,0 0-192,0 0 0,0-20 1,0 20-65,0-20 32,22 0 32,-3 0-96,1-20 96,20 0 0,-1 0-160,2 0 96,-3 0 0,-18 20-64,21-19 160,-41 19-256,19 19 160,-19-19-32,0 20 96,-19 0-96,19 0 0,-20 0 0,20 0-128,-21-1-353,21-19-287,0 21-610,0-21-543,21 0-962,-1 0-769</inkml:trace>
  <inkml:trace contextRef="#ctx0" brushRef="#br0" timeOffset="17464.9989">19185 7051 10025,'22'-21'1858,"-3"21"-33,-19 0 97,-19 0-384,19 0-1,-41 41-352,22-21-32,-22 19-256,22-19-320,-20 20-1,39-20-383,0 19-129,19-19-64,1 0 32,-1-20-64,2 20 160,-1 0-320,-1-1 224,0-19-64,-19 21 32,0-2 128,-19 1 288,0-20-192,-1 20 33,-1-20-97,-18 20-96,20-20 0,-2 0-192,21 0-449,0 0-1153,0-20-1024,21 20-417,-2 0-993</inkml:trace>
  <inkml:trace contextRef="#ctx0" brushRef="#br0" timeOffset="17963.0275">19306 7369 10922,'19'-40'512,"-19"20"1538,0-20-993,19 20 289,3 0-193,-3-19-481,0 19 33,22 0 0,-21 0 63,-1 0-31,0 20-417,3 0-160,-3 20 1,-19-20 159,0 20-352,0 0 128,0 0 0,-19 0 96,-3-1-96,3-19-192,0 20 96,-22-20 128,21 0-256,20 0 64,-19-20-64,19 20 160,0-19-384,0-1 352,19 20-160,1-20-33,1 20 1,-1 20 288,-20 0-192,19-1 288,-19 41 289,0-1-97,0 1 321,0 20-545,-19-1 256,-1 0-448,-21 1 129,3-1 191,-3-19-320,2-20 416,-1-21-32,20-19 161,1 0-481,-3-19 96,22-1-192,-19-20 96,19 20-64,0-20 96,19 1-737,3-1-31,17 20-930,1 0-512,-1 0-769,2 1-1793</inkml:trace>
  <inkml:trace contextRef="#ctx0" brushRef="#br0" timeOffset="18207.0414">19623 7329 13612,'-19'-20'1314,"38"0"479,1 20-383,-1 0-610,3-20 161,16 20-480,-18 0-385,20 0-64,-20 20-416,18-20-705,-16 0-1314,-3 0-672</inkml:trace>
  <inkml:trace contextRef="#ctx0" brushRef="#br0" timeOffset="18471.0564">20139 6911 14029,'19'-19'1601,"-19"19"-95,0 19 31,0 2-127,-19 19-161,0-1 224,-1 21-704,-1-21-225,1 21-63,1-1-321,0 1-32,-22-20-32,22 0-352,19-1-96,-20-19-545,20 0-449,0 0-703,0-20-674,20 0-864</inkml:trace>
  <inkml:trace contextRef="#ctx0" brushRef="#br0" timeOffset="18869.0792">20180 7309 13068,'0'20'1762,"19"-20"-2051,-19 0 481,19 0-63,1 0 511,1 0 257,-2 0-577,1 0-192,21-20-96,-22 0 33,20 20 31,-39-20 0,19 0 32,-19 20-96,0-20 0,0 1 0,0-1 32,-19 0 0,-1 20 128,1 0 129,0 0 255,-3 0 417,-17 20-192,20 19 96,-2-19-161,1 20-127,20-20-193,-19 19-256,19-18-95,0 18-65,19-19 32,1-20-32,1 20-673,-2-20-448,1 0-1185,21 0-289,-3 0-1921</inkml:trace>
  <inkml:trace contextRef="#ctx0" brushRef="#br0" timeOffset="19208.0987">20676 7110 15502,'19'0'2370,"-38"20"-1729,19 0 480,-22 0 385,3 20-33,0-1-96,-1-19-896,-1 20-161,2-20-192,-1 20-96,20-21 0,-19 1-32,19-20-224,0 0-192,0 0 448,19 0-129,1-20 162,20 1-322,-20-21 161,-1 20 128,0 0-64,3 0 32,-3 0 64,0 20 128,-19 0 65,20 20 159,-20 0 129,0 0-321,0 0 64,0 20-192,0-1-96,0-19-480,0 20-769,0-20-2659</inkml:trace>
  <inkml:trace contextRef="#ctx0" brushRef="#br0" timeOffset="29818.7056">14978 7289 7174,'0'0'1794,"0"0"-545,-19 0 96,19 0 1,0 0-385,0 0 96,19 0 32,-19 0-96,0 0-161,0 0-191,0 0-64,20 0-129,-1 0-32,2 0-159,-1 0-97,-1 0-32,-19 0-32,19 0 96,3 0-160,-3 0-32,1 0-96,-1 0 128,-19 0 128,0 0-256,21 0 64,-21 0 128,0 0 32,0 0 97,-21 0 63,21 0-384,-19 0 256,-1 0-256,1 0 96,-3 0 192,3-20-192,0 20-192,19 0-385,-20 0-1857,-1 0-2659</inkml:trace>
  <inkml:trace contextRef="#ctx0" brushRef="#br0" timeOffset="33010.8881">924 10229 15726,'-79'0'353,"60"0"-610,19 0 674,19 0-33,20 0 545,1 0 32,20 0-448,20 0-1,-3-21-128,24 21-320,37 0 385,1 0-513,20-19 256,20-1-96,-1-1 32,2 3-352,-42 18 128,-18-20-385,-21 20-383,-39-21-642,-22 21-31,3 0-513,-41 21-1345</inkml:trace>
  <inkml:trace contextRef="#ctx0" brushRef="#br0" timeOffset="33314.9055">924 10367 15630,'-139'40'-512,"100"-40"320,18 0 96,21 0 416,21 0 385,18-19 127,21-2-191,19 21 32,1-19-33,19 19-223,0-19-65,21 19 64,17-21-224,3 21-95,19-20 31,0-1-96,19 3-64,-19-2-417,0-20-191,-39 40-802,-21-20-319,-20-1-514,-21 3-1985</inkml:trace>
  <inkml:trace contextRef="#ctx0" brushRef="#br0" timeOffset="33659.9252">2453 9772 12587,'-40'0'-192,"20"0"64,40 0-160,-20 0 288,40 0 448,-1 0 129,2 20-97,17-1 65,-17 0-193,17 22 609,-17-21-1025,-3 19 128,3-18 64,-2-2 128,1 22-192,-20-21 225,-1-2 95,-19 22 289,-19-19 63,-20 17-383,-21-17-129,19 18-96,-17-18-32,-2-1-32,0-2-64,21 3 0,-1-1-192,20-20-1121,20 21-1410,0-21-3491</inkml:trace>
  <inkml:trace contextRef="#ctx0" brushRef="#br0" timeOffset="34300.9618">3703 9533 11979,'0'-58'416,"0"58"962,0 0-289,0 37 192,0 4 64,0 18-320,-19 22-320,-2-2-289,21 20-160,-20 0-31,20-20-161,-19 20-32,19-39-64,0-1 192,0-38-320,0-1 256,0-20-192,19-20 576,-19-1-576,20-17 224,1-2-384,-21-1 192,19-18 128,1 19-320,-1 2-1,2 17 97,-1 1 64,-20 40 160,0 1-160,19 17 192,-19 2 32,0 1-96,-19 18 128,19-19-288,0-2 321,0 3-354,19-20 65,-19 17-448,20-38-1250,1 21-384,-2-21-513,1 0-2529</inkml:trace>
  <inkml:trace contextRef="#ctx0" brushRef="#br0" timeOffset="34659.9825">4139 10049 8968,'0'-38'1057,"0"38"480,0 0 193,-19 20-737,0-2 384,-22 22 289,22 1-545,-1-2-320,-21 0-193,41-18-351,0 17-386,0-17 226,20-21-226,1 0-159,-1 0-128,-1-21-65,22 3-287,-22-2 95,0-20 289,1 20 287,1-19 1,-2 19 64,-19-20 32,0 19 32,0 21 193,0 0 223,0 0-256,0 21 289,0-2 95,0 22-159,-19-2-385,19-19 128,0 20-288,0-20 160,0-2-833,19 3-865,-19-21-384,20 0-864</inkml:trace>
  <inkml:trace contextRef="#ctx0" brushRef="#br0" timeOffset="34957.9994">4378 10011 7046,'19'20'2691,"-19"-2"-2339,0 3 1218,0 19-321,-19-2 160,19 3-192,0-1-608,0-2-353,0 3-160,0-20 32,-20-2 128,20 0 97,0-19 1024,0-19-896,0 0-97,0-22-64,20 20 161,-20 3-385,0-23 192,19 22-480,-19-1 384,21 20-448,-1 0 160,-1-21-257,-19 42-383,41-21-738,-22 20-319,1-1-353,20-19-1154</inkml:trace>
  <inkml:trace contextRef="#ctx0" brushRef="#br0" timeOffset="35360.0224">4874 10148 6982,'19'-38'1153,"-19"-2"-448,0 19 1153,-19 3-161,0 18 385,19 0-704,-20 18-482,-21 3 65,22 19 96,0-2-64,-22 3-32,22-1-416,19-2-321,-20-17-96,20 20 32,0-22-352,20-19 352,-1 0-320,0-19 32,3-22-192,16 2-129,3-2 1,-21 2 255,-1-20 33,22-2-224,-22 2 32,0-1-1,1 1 97,1-1-64,-2 21 256,-19-1 128,0 40 448,0 0 193,0 20-193,-19 20 321,-22-2-384,22 23 159,0-1-223,-22 20-97,22-22-320,19 1 0,0 1-705,0-19-1377,38-2-961,3-19-2306</inkml:trace>
  <inkml:trace contextRef="#ctx0" brushRef="#br0" timeOffset="35823.0489">6066 9792 9128,'19'-60'641,"-19"39"1056,0 21 545,0 21-1056,-19-1 31,-1 20 160,-1-2-160,2 43-320,-1-2 64,-20-20-224,20 22-289,1-22-256,19 1-256,0-21 128,19-19 32,22 1-352,-2-21-449,1 0-672,18 0-705,-17-21-769,-2 1-2850</inkml:trace>
  <inkml:trace contextRef="#ctx0" brushRef="#br0" timeOffset="35965.057">6006 10110 10634,'-99'38'576,"58"-38"1250,22 21 256,-1-21-1345,1 0-353,19 20-576,19-20-33,20 0-767,2 0-1795</inkml:trace>
  <inkml:trace contextRef="#ctx0" brushRef="#br0" timeOffset="36233.0723">6244 10208 9801,'-19'0'801,"19"-19"2113,0-1-1697,19-1-256,0-17 64,22-2-128,-2 19 0,2 21-128,-3-18 32,-18 18-257,20 18 1,-20 3-161,-20-2 64,0 2 129,0 17-193,-20-17 65,-20 18 31,1-18-320,-2-1-32,2-20-96,-21 18-160,41-18-801,-22 0-768,41 0-1538,0-18-2467</inkml:trace>
  <inkml:trace contextRef="#ctx0" brushRef="#br0" timeOffset="36655.0965">7494 9970 13708,'-39'0'449,"20"20"2017,-2 1-544,21 38-256,-20-19-97,1-2-640,19 3-160,0-22-417,19 2-192,1-21-128,1 0 96,18-40 0,1 20 1,18-39 95,-17 19-256,-2-19-64,2 18-64,-3 1-705,-18 21-384,1-1-1026,-2 0-1216,1 20-1922</inkml:trace>
  <inkml:trace contextRef="#ctx0" brushRef="#br0" timeOffset="36966.1143">8031 9911 11979,'-60'19'128,"40"-19"2210,-20 21-1057,20-2 417,-19 1-321,39-20-480,-21 21-673,21-1-96,21-20 97,-1 18-129,19-18-64,-18 21 128,18-21-32,-20 19-256,2 2 128,-21-1 96,0-20 32,0 18 257,-40 3 31,20-1-352,-20-20 128,1 19-288,19-19 96,-1 0-128,2 0-1025,19 0-993,19 0-1281,2-19-4261</inkml:trace>
  <inkml:trace contextRef="#ctx0" brushRef="#br0" timeOffset="37290.1328">8149 10049 13644,'-39'21'257,"39"-21"2081,0 19-1377,20-19-289,-1 0-63,2 0-289,18 0-224,2 0 33,17-19-129,-17-2-129,-3 3 97,-18-23-160,1 41 64,-21-20 0,0 1 128,-21 19-32,1-21 32,-18 21 64,16 21 192,-16-21 225,-23 19 191,23 1 161,18 21 64,-20-23-96,20 22-289,20-19-256,0-1-224,20-2 161,40 3-546,0-1-1312,17-20-1378,3 0 544</inkml:trace>
  <inkml:trace contextRef="#ctx0" brushRef="#br0" timeOffset="37606.1509">9500 10031 16495,'-20'39'32,"-1"-20"1954,21 2-1313,0 17-417,0-17 0,0 18-224,21-39-160,-1 21-1025,18-21-1474,3 0-2049</inkml:trace>
  <inkml:trace contextRef="#ctx0" brushRef="#br0" timeOffset="38202.185">9599 9871 11434,'-39'-20'449,"39"20"1921,-22-21-1761,22 21-449,0 0-128,0 0-385,0 0-1312,0 0-3812</inkml:trace>
  <inkml:trace contextRef="#ctx0" brushRef="#br0" timeOffset="38679.2123">9818 9951 16335,'0'-21'577,"0"21"1056,0 21-384,0-21-352,-22 39 384,22-18-384,-19-1-224,19 19-289,-20-20-384,20 22 224,0-23-288,0 3 256,0-21-416,0 0 128,20 0-160,-1-21 32,22 3 0,-22-2 31,1-20 289,20 1-160,-20 19 32,-1-21 32,2 22 0,-21 19-64,20 0 256,-20 19 321,0 1-353,0 1 64,-20 17-64,20 2-95,0 1 223,0-23-609,0 23-575,0-22-1026,0 2-2210</inkml:trace>
  <inkml:trace contextRef="#ctx0" brushRef="#br0" timeOffset="39358.2511">11048 10189 16143,'-41'-20'1089,"22"20"-833,19 20 961,0-1-608,-19 22 95,19-2 289,-20 2-32,-1-3-416,2 22-193,19-20-128,-20 19-128,20-18-192,0 18-96,0-19-192,0-20-225,0-20 1,0 0-417,0 0-353,20-20-191,-20-20 31,19 20 97,-19-19-224,0-21 127,21 1 449,-21-1 384,0-20 609,20 21 320,-20-1 321,19 1 480,0-1 352,3 1 33,-3 18-33,20 1 96,2 21-127,-3-1-450,-18 20 225,20 20-416,-20-1-224,-1 2-1,-19 18 33,0 2-321,0-2 128,-19 1-192,-1-2 257,-20 3-289,20-22 288,-38 2-416,17-1 224,3-20-128,-3 18-224,2-18 64,18 0-449,21 0-480,0-18-928,21-2-994,18-1-1089</inkml:trace>
  <inkml:trace contextRef="#ctx0" brushRef="#br0" timeOffset="39659.2683">11405 9911 14733,'0'0'993,"0"19"-288,0 21 865,0 1-770,0-3 321,0 2 0,-20 1-256,1-2-544,19 0 63,-21 2-192,21-2-320,-20-19 224,20-20 32,0 0 257,0-20-385,0-1 96,20 3-64,1-23 128,-21 22-192,19-22 32,1 23 192,-1-23-352,22 22 128,-2-2 0,-18 3-128,18 18-481,-20 0-512,22 0-865,-22 18-480,22 3-417,-22-2-2082</inkml:trace>
  <inkml:trace contextRef="#ctx0" brushRef="#br0" timeOffset="40050.2907">12120 10031 13324,'-41'-20'384,"22"20"1827,-1 0-1026,1 20 448,-22-2 65,2 22-65,-1 1-800,1-2 160,20-19-576,-3-1-417,22 22 288,0-41-448,22 18 320,16-18-288,-18-18-65,20-2-31,19-1-352,-19-18 223,-1 18 129,-18-17 32,-1 17-32,-1 2 160,1-2 32,-20 3 64,0 18-32,-20 0 32,1 18 64,-22 22 96,22-19-96,-20 17 0,39-17 64,-21 18-352,21-18-32,21-21-801,-2 20-1025,20-20-961,2 0-961</inkml:trace>
  <inkml:trace contextRef="#ctx0" brushRef="#br0" timeOffset="40250.3022">12498 10031 11242,'-22'-20'2242,"3"20"1186,0 20-1186,-1-2-289,-20 22-511,20-19-257,1 17-737,-3-17-480,22 18 96,0-18-96,41-1-1057,-2-20-640,21 0-1442,19 0-1794</inkml:trace>
  <inkml:trace contextRef="#ctx0" brushRef="#br0" timeOffset="40739.3302">13033 9633 11819,'40'-80'128,"-40"60"1377,20-1-672,-20 2 192,0 19 705,-20 19-737,-1 2 0,-18 38-33,-2-18-63,3 37-96,-3-17-256,2 18 95,-1 0-320,20 2-127,1-3 223,-1-19-416,20-18 96,20-1 0,-1-2-192,1-17 224,20-21-480,-20 20-225,20-20-512,-1-20-640,-20 20-545,22-21-705,-21 3-2082</inkml:trace>
  <inkml:trace contextRef="#ctx0" brushRef="#br0" timeOffset="40926.3409">12775 9911 13356,'-41'-20'1153,"22"20"2050,19 0-1793,0 0-482,0 0-127,0 20-96,19-1-481,2 2-160,-1-2-160,19 1-480,1 1-1058,-1-1-1473,2-2-2178</inkml:trace>
  <inkml:trace contextRef="#ctx0" brushRef="#br0" timeOffset="41078.3496">13093 9990 13901,'-20'0'384,"20"21"1730,0-1-416,-21-2-673,21 22 0,0 1-545,0-23-416,0 3-128,41-1-865,-22-1-1729,22 2-1570</inkml:trace>
  <inkml:trace contextRef="#ctx0" brushRef="#br0" timeOffset="41230.3583">13252 9951 12395,'-20'-21'641,"-1"21"384,21 0-993,0 21-224,0-21-545,21 19-1761</inkml:trace>
  <inkml:trace contextRef="#ctx0" brushRef="#br0" timeOffset="41461.3715">13490 9970 13100,'-41'0'1569,"22"0"1058,-1 20-1154,-20 1 161,20 17-161,-20 2-608,20 1-224,20-2-513,0-19-160,20-1-96,20 2-673,-1-1-448,2-20-1346,-2 0-1889</inkml:trace>
  <inkml:trace contextRef="#ctx0" brushRef="#br0" timeOffset="41848.3935">13688 10130 16591,'-20'0'929,"40"0"993,-1 18-1057,2-18-32,18 0-161,2 0-255,-3-18-161,3 18-352,17-20 128,2 20-32,0-21-192,-1 2 224,-19 19 32,-20-21-417,-1 21 385,-19-18 32,-19-2-32,-1-1-192,-20 21 256,1 0-64,-21 0-160,21 0 128,-21 21 289,0-1 159,21 19 545,-2 1 224,22-2-128,0 3-160,38-22-545,0 2-288,41-1 65,20-2 63,-1 3-577,40-21-672,1 0-544,-2 0-1090,-17 0-2401</inkml:trace>
  <inkml:trace contextRef="#ctx0" brushRef="#br0" timeOffset="44861.5659">15554 9732 10986,'19'-60'4580,"-19"60"-4324,0 0 1346,0 0-321,0 21 513,0-3-641,-19 23-480,-1 18-193,-1-19 1,2 20-385,19-20 32,-20 20-481,20-1-383,0 1-1378,0-21-1570,0 0-5861</inkml:trace>
  <inkml:trace contextRef="#ctx0" brushRef="#br0" timeOffset="45005.5742">15395 10507 14317,'0'0'64,"0"0"288,19 0-127,-19-20-225,20 20-1153,-20-20-3748</inkml:trace>
  <inkml:trace contextRef="#ctx0" brushRef="#br0" timeOffset="45235.5873">16011 9693 18065,'0'0'-161,"-21"18"770,1 23 864,20-1 97,-38-2-513,16 23-577,3 18-512,0-18 64,19-3-576,-20 22-1090,20-20-2498,0-1-2914</inkml:trace>
  <inkml:trace contextRef="#ctx0" brushRef="#br0" timeOffset="45351.5939">15831 10547 17808,'-19'59'-96,"38"-39"417,-19-1-225,21-19-1602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600" units="cm"/>
        </inkml:traceFormat>
        <inkml:channelProperties>
          <inkml:channelProperty channel="X" name="resolution" value="28.34995" units="1/cm"/>
          <inkml:channelProperty channel="Y" name="resolution" value="28.36879" units="1/cm"/>
        </inkml:channelProperties>
      </inkml:inkSource>
      <inkml:timestamp xml:id="ts0" timeString="2010-11-03T01:15:33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4723 1509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48:11.145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2711 5799 8968,'0'-20'192,"0"1"1634,-21 19-128,21 0-449,0 0 224,0 0-832,0 19 512,0 21-160,0-20-353,0 20 33,0 19-96,0-18-129,0 18-576,0 1 192,0-1 224,-20-19-96,20-22-288,0 3 224,0-21 97,0 0 223,0-21-256,0 3-96,0-22-384,0-19 448,0-1-160,0 1 0,0-22-672,0-18 31,20 20-64,1 0 577,-1-2-64,-1 63 160,0-3 32,-19 1 0,22 20 0,-22 20 705,19 1-449,-19-3 128,0 23-192,0-1-96,0 19 97,0-20-129,-19 1 96,-22 0-64,22 1-64,-1-22-64,-1 0-416,1-19-1,1 0-768,19 0-1538,0 0-864,19-19-3236</inkml:trace>
  <inkml:trace contextRef="#ctx0" brushRef="#br0" timeOffset="489.0279">2988 5720 13132,'0'59'0,"0"-39"993,-19 20 833,19 0 159,-19 19-223,-3-18-641,22-2-961,-19 21 1,19-22-161,-20 3 192,20-21-128,0 0 0,0-20 0,-19 0-32,19-20 0,0-20-160,0 1-64,19-21-161,1 1 449,-1-2-832,3-18 511,16 19-191,-18 1 128,20 18 256,-20 3-385,20 38 642,-20-21-225,-20 42 224,19-21-160,1 18 224,-20 2-96,0 21-192,-20-1 289,1-1-225,-1 1-224,-1 0 256,2-21 0,-1 1 128,1 0-192,-2 1-192,21-21 352,0 0 192,0 20-608,0-20 384,21 18-160,-21-18 353,19 21-385,1-1 192,-1-20-224,2 19-257,-1-19-351,-20 21-834,19-21-992,1 20-1538</inkml:trace>
  <inkml:trace contextRef="#ctx0" brushRef="#br0" timeOffset="843.0481">3504 5542 13516,'-20'39'705,"1"-19"-321,0 38 1410,-22 3 96,2-2 96,18 22-545,-18-3-800,20 2-353,19-20-256,19-22-32,0 3-64,1-41-32,21 0-32,-3 0-321,3-20-31,-22-19 384,-19 19-353,20-20 545,-20-1-96,0 23-128,-20-2 449,20-1 159,0 21-64,0 0-416,0 0 32,20 0-256,-20 0-128,40 0 128,-20 21-833,21-21-1634,17 20-1537</inkml:trace>
  <inkml:trace contextRef="#ctx0" brushRef="#br0" timeOffset="1107.0632">4397 5839 17232,'-19'0'192,"-1"21"513,1-2 256,19 0 96,0 21 64,-21-19-801,21 17-448,0-17 0,21-1-1121,-2-1-1122,20-19-832,2 0-4932</inkml:trace>
  <inkml:trace contextRef="#ctx0" brushRef="#br0" timeOffset="1232.0705">4537 5739 12716,'-39'-39'2210,"18"39"-1538,1-21 33,20 21-897,-19 0-321,19 21-736,0-21-1121,19 20-1346</inkml:trace>
  <inkml:trace contextRef="#ctx0" brushRef="#br0" timeOffset="1507.0861">4696 5760 6662,'0'19'4004,"-20"1"-929,1-20-1026,-2 20-415,-18 0 384,19 1-481,-1-2-768,2 0-288,19-19-481,0 20 160,19 0-160,2 1-32,18-21 96,2 20 96,-2-2-384,-20 3 288,22-21 224,-22 0-384,-19 20 192,0-20 481,-19 19-129,-3-19-64,-16 21-224,-1-21-95,18 20-450,-18-20 225,39 0-769,-20 0-1377,20 18-2370</inkml:trace>
  <inkml:trace contextRef="#ctx0" brushRef="#br0" timeOffset="1987.1135">5787 5879 13612,'0'0'993,"-20"0"2114,20 0-1569,-19 0-1282,0 19 1378,-3 21-449,3 1-192,-1-23-513,1 23-480,-2-22 192,21 2-192,0-21-160,21 20 0,-21-20-192,39-20-1,-20-1-351,3 2 127,-3-22 257,0 23 63,1-2 193,-20-1 257,0 1-450,0 20 738,0 0 63,-20 0-255,20 20-353,-19 1 480,19-1-192,-19 19 32,19-19-320,0 20-192,19-20-737,0-2-1409,22 3-2563</inkml:trace>
  <inkml:trace contextRef="#ctx0" brushRef="#br0" timeOffset="2493.1425">6998 5620 12139,'0'-19'2178,"0"19"-288,0-20 320,0 20-1025,-20 0-96,1-21-673,-2 21-351,-18-18 351,-2 18-256,3 0-416,-1 0 576,-2-21-288,22 21-128,-22 0-96,22 0 352,-1 0-96,1 0-576,19 21 512,-21-3-481,21 23 769,0 17 65,-20 3-193,20-2 96,0 22-32,-19-23-63,19 21-258,-20-19 322,20-19-1,0-2-288,0-19-96,0 0-513,-21 0-800,21-20-1026,0 0-1601</inkml:trace>
  <inkml:trace contextRef="#ctx0" brushRef="#br0" timeOffset="2660.1521">6343 5997 14317,'0'-18'897,"0"18"-577,19 0 481,-19 0 0,22 18 448,-3-18-352,0 21-577,22-21 0,-22 20-384,1-20-192,20 19-897,-20-19-1377,19 0-1795</inkml:trace>
  <inkml:trace contextRef="#ctx0" brushRef="#br0" timeOffset="2876.1644">6740 5938 13036,'-19'0'608,"19"21"578,0-1 63,0-2 641,0 23 159,0-22-992,19 2-896,0-1 255,3-2-96,-3-18-448,20 0 705,-20-18-481,3-2 0,-3-1-737,0 2-448,1-1-608,-20-19-1442,0 19-2787</inkml:trace>
  <inkml:trace contextRef="#ctx0" brushRef="#br0" timeOffset="3204.1833">7039 5918 13132,'0'41'320,"0"-21"2339,0-2-1122,-22 3 289,22-1-737,0-1-448,0 2-738,0-1 258,0-2-354,0-18-31,0 21-448,22-21 960,-3-21-288,0 3 0,1-2 32,1-20 32,-2 20-64,1-1 0,-20 21 416,19 0-95,-19 0-353,0 0 480,0 21-192,0-1-288,0-1 160,0 2-256,0-1-448,21-2-641,-21 3-929,20-1-1122,-1-20-2977</inkml:trace>
  <inkml:trace contextRef="#ctx0" brushRef="#br0" timeOffset="3402.1945">7475 5979 11659,'-20'-20'3171,"1"20"-1154,19 0 258,-21 20-1218,21-2 993,-20 3-353,1-1-1248,-1 20-225,20-20 96,0-2-608,0 3-929,20-1-865,19-20-1730,21 0-7334</inkml:trace>
  <inkml:trace contextRef="#ctx0" brushRef="#br0" timeOffset="3832.2192">7713 5700 12235,'19'-59'641,"-19"19"1697,20 20-929,-20 20 193,0 0 480,0 0-1410,0 39 193,-20 0 160,20 2 0,-19 19-192,0 19-577,-3-20 225,3 22 31,19-22-288,-20 1-320,20-1 224,0-19-320,0-22-64,20 3-353,-20-1-768,19-20-321,3-20-736,16-1-1185,-38-17-5702</inkml:trace>
  <inkml:trace contextRef="#ctx0" brushRef="#br0" timeOffset="3997.2285">7653 5898 14157,'-39'-19'1057,"39"19"1762,-21-19-1506,21 19-384,0 19 192,0 0-288,0 1-449,21 0-544,-21 1 416,19-1-160,20-2-929,-17 3-1185,16-1-2498</inkml:trace>
  <inkml:trace contextRef="#ctx0" brushRef="#br0" timeOffset="4172.2385">7872 5938 14285,'-20'41'1634,"20"-2"31,-21-19 353,42 20-1345,-21-20 95,20 19-960,-1-19-96,1 0-865,20 0-2178,-1-20-6182</inkml:trace>
  <inkml:trace contextRef="#ctx0" brushRef="#br0" timeOffset="4314.2466">8011 5839 10762,'-60'-20'3651,"41"0"-3363,-2 20 129,21-20-1378,21 20-96,-2 0-769</inkml:trace>
  <inkml:trace contextRef="#ctx0" brushRef="#br0" timeOffset="4606.2635">8110 6098 15118,'-19'-41'256,"19"22"1986,19-22-1729,1 3 255,-1 17 385,2-19-544,-1 21-193,-1 19-223,0 0-97,3 0 96,-3 19 32,-19 21 64,0-19-31,0 17-65,-19 22-224,-3-19 384,3-23-416,0 23-192,-1-41-64,-1 20-1,21-20-1184,0-20-930,0 0-992,0-1-2274</inkml:trace>
  <inkml:trace contextRef="#ctx0" brushRef="#br0" timeOffset="4905.2806">8428 5819 15630,'19'0'1570,"-19"20"896,0 1-1825,0 17 960,-19-18-191,19 21-129,-21-21-929,21-2 32,0 3-351,0-21-130,0 20 97,0-20-256,21 0 160,-2 0-128,1-20 128,20-1-128,-20 3 352,19-2-224,-18-1-129,-2 1 706,1 20-257,-20 0 128,19 20 321,-19 1-513,0 17 385,21-17-321,-21 18-160,0-18-32,0 17-673,0-17-832,20-21-1698,-20 0-1890</inkml:trace>
  <inkml:trace contextRef="#ctx0" brushRef="#br0" timeOffset="6784.3879">10909 5521 13901,'0'-39'1121,"-20"39"-417,1 0 994,-2 0-1186,1 39 578,-19 0 575,-21 21-640,20 20-480,-19 19 351,19-19 129,-20 0-672,40-1-257,20-19 96,0-1-288,20-19 160,1-22-160,18-18 32,1 0 32,-1-18-417,2-2 1,-22-20 128,1 1 95,-20-2 65,0 22 192,0-1-160,0-1 545,-20 3 127,20-2-31,0 20-513,0 0 320,0 0-288,20 0-64,-1 0-192,22 0 480,-22 0-192,22 20-256,-2-20-513,1 0-768,-20 0-577,18 0-1089,3-20-1570</inkml:trace>
  <inkml:trace contextRef="#ctx0" brushRef="#br0" timeOffset="6970.3986">11325 5760 16143,'-19'19'801,"-1"-19"95,20 0-223,0 20-609,0-20-32,20 0-608,-20 0-2243,19 20-3811</inkml:trace>
  <inkml:trace contextRef="#ctx0" brushRef="#br0" timeOffset="7087.4053">11325 5959 14509,'-19'38'705,"-1"-38"993,20 0-321,0 0-1153,0 0-320,0 0-1666,20 0-1889</inkml:trace>
  <inkml:trace contextRef="#ctx0" brushRef="#br0" timeOffset="7902.452">12159 5501 7975,'0'0'1954,"0"0"1089,0-19-1217,0 19 480,0 0-320,0 0-801,0 0-385,0 0 65,0 0-288,0-21 160,0 21-802,-20 0 162,1 0 287,-1 21-544,-1-21 256,2 19-416,-1 1 640,1-20-640,19 21 223,0-21-31,0 18 256,0 3-352,0-21-32,19 20 416,1-1-32,-1 2-448,2-3 512,-21 2-192,20 1-160,-20 18 192,-20-18 416,20 18-672,-21-19 320,-18 21-64,20-22 96,-2 20 353,1-19-449,1 1-160,-1-1 512,-1-2-480,21 3 480,0-1-480,-19-1 257,19 2 255,0-1-192,0 19 0,0 1 129,0-20 31,0 19-608,19 1 288,-19-19 96,21-2-32,-21 1-448,20-1-641,19-19-448,1 0-1090,-1-19-2562</inkml:trace>
  <inkml:trace contextRef="#ctx0" brushRef="#br0" timeOffset="8205.4692">12339 6018 11370,'-41'-21'4677,"22"3"-4101,19-23 1314,19 21-1634,0-19 865,3-1-544,17 20 128,1-20-129,-1 21-192,2-2 33,-3 21-289,1 0-32,-17 21-64,-3-2 481,-19 21-129,0 1-192,-19-3 289,-3 2-97,-17 1-192,-21-2-160,22-19 160,-3-1-576,2 2-32,-2-21-673,22 0-801,19-21-1057,0 21-1858</inkml:trace>
  <inkml:trace contextRef="#ctx0" brushRef="#br0" timeOffset="8390.4798">12755 5959 14509,'0'59'641,"-21"-39"1697,21 20-1025,-19-20 289,-1 19-1,1-19-1088,-2 0-321,1 18-224,20-38-705,0 21-736,0-21-993,0 0-994,20 0-2946</inkml:trace>
  <inkml:trace contextRef="#ctx0" brushRef="#br0" timeOffset="8572.4902">13052 5779 18225,'0'20'384,"0"0"609,0 0-224,-19 20 544,-1-1 0,1-19-704,19 21-673,-22-2 352,3-19-800,19-1-513,0 2-1474,0-21-1857</inkml:trace>
  <inkml:trace contextRef="#ctx0" brushRef="#br0" timeOffset="9139.5227">13252 5382 14509,'-20'0'801,"20"0"1601,0 0-1953,0 0 127,0 0 97,0 20 320,20-20-417,-1 39-95,-19-19-385,19 1 384,1 18-544,-20-18 609,21 18-737,-21 0 640,19-18-416,-19 17 160,0-17-160,0 18-160,0-18 577,0 18-545,0-19 63,0 0-191,0 20 481,20-21-225,-20 21-193,0 1 1,19-23 449,-19 23-257,0-1 96,0 19-32,0-19 384,0-2-95,-19 3 223,-1 0 1,1-2-257,-2-20 193,-18 1-385,20 0 192,-1 1-448,-1-21 0,1 0-417,1 0-1312,0 0-770,-3-21-2369</inkml:trace>
  <inkml:trace contextRef="#ctx0" brushRef="#br0" timeOffset="10329.5907">13808 5064 10473,'19'-19'1186,"-19"-2"1696,0 21-960,0 0 224,0 0-801,-19 0-992,-3 0 95,-16 21 577,18-2-320,-1-19-129,-18 20-287,39 0 63,-19-20-640,19 0 256,0 19 352,19-19-704,-19 20 800,20 1-480,-1-2 160,22 2-192,-22 17-96,-19-17 608,19-1-704,-19-1 800,0-19-95,-19 21 31,0-2-256,-1-19 353,-20 19-417,1-19-224,17 0 448,-16 0-480,18 21-609,-1-21-1120,21 0-450,0 0-3202</inkml:trace>
  <inkml:trace contextRef="#ctx0" brushRef="#br0" timeOffset="11063.6328">14025 5760 16079,'-39'0'1025,"39"-21"480,0 21-512,0 0-480,39 0 896,-20 0-288,41 0-64,20 0-160,-20 0 64,39 0-481,-20 0-512,20 0 256,2 0-31,-24 0 287,3 0-704,-20 0 576,0 0-288,0 0 32,-21-19 160,-20 19-544,2 0 673,-21 0-65,0 0 353,0-20-577,0-1-449,-21 1 481,2 2-192,-20-3-448,18 21 736,-18-19-672,19 19 608,-20 0-160,20-20 0,20 20-160,-19 0-65,19 0 322,0 20-290,0-20-159,0 19 352,19 2-192,1-3 224,-1 2 160,2 1-32,18 18-480,-19-18 704,-20-2-544,21 1 224,-21 0-160,0 0 480,-21 1-159,1-2 31,-19 0-352,18-19 384,-18 20-256,-1-20-160,1 0-545,-2 0-95,22 0-1250,-1 0-449,20 0-3522</inkml:trace>
  <inkml:trace contextRef="#ctx0" brushRef="#br0" timeOffset="11828.6765">15653 5441 8648,'0'-18'2722,"0"18"-1825,0 0 1153,0 0-577,0 0 770,0 0-994,0 0-481,-20 0-639,20 0-193,-19 18 224,-2-18 256,1 20-704,1-20 672,19 21-512,0-21 96,0 19-384,0 1 416,0 1 288,0-3-224,19 3-192,-19-1 128,0-1-160,0 2 384,0 17-352,0-17 576,-19-1-576,19 20 0,-20-21 128,-1 1 416,2 0-736,-1 0 320,20 1 224,-19-21-384,-2 19 352,21 0-416,-20 1 512,20 0-704,-19 1 640,19-1-160,-20-2-128,1 23 609,19-1 159,-21-2-63,21 3-257,-20-21 481,20 18-480,0 3-321,0-21 224,0 1-352,20-2-32,-20 1-929,21-1-833,18-19-736,0 0-1667</inkml:trace>
  <inkml:trace contextRef="#ctx0" brushRef="#br0" timeOffset="12137.6942">15693 6116 14541,'-40'-38'737,"40"-2"256,0-1-417,0 3-31,19-3 704,2 2-288,-1-1-288,18 0-449,23 20 64,-21-20 385,18 40-513,-17 0 64,-2 0-224,2 21 288,-22-2 225,0 21-289,-19-20 481,-19 20-449,0-1 96,-22 2-63,-17-3-385,17 3 512,-19-22-320,21-19-224,-2 21-353,22-21-351,0 0-866,19 0-1217,0-21-2306</inkml:trace>
  <inkml:trace contextRef="#ctx0" brushRef="#br0" timeOffset="12331.7052">16129 5938 14830,'20'41'1217,"-20"-2"672,0-19-1088,0-1 0,0 2 961,-20 17-609,20-17-513,-19-1-576,19 0 97,-19 0-482,19-2-415,0-18-546,0 21-1280,0-21-929,0 0-2243</inkml:trace>
  <inkml:trace contextRef="#ctx0" brushRef="#br0" timeOffset="12526.7165">16447 5799 14253,'20'0'3972,"-20"0"-3396,0 20 161,0 0 544,0 20 32,-20-1 129,-21 2-385,22-3-673,0 3-352,-1-22 0,-1 22-480,21-23-705,0-18-1153,0 21-2147</inkml:trace>
  <inkml:trace contextRef="#ctx0" brushRef="#br0" timeOffset="13284.7597">16606 5402 9320,'-19'21'3940,"19"-21"-3492,0 0 257,0 0-577,0 0 865,19 0 160,-19 0-192,19 18-416,-19-18-97,20 20-63,1 1-418,-1-2 642,-20 1-417,19 1 129,-19-3-257,0 3 160,0-1-256,0-1 128,0 2 128,0-3-384,0 2 160,0 1 192,0-1-416,19-20 64,-19 19 384,22 2-128,-22 18 128,19-19-480,-19 0 801,19 20-353,-19-1 32,0-19 0,0 21 128,0-2-63,-19 0 95,19 2-32,-19-2 161,19 1-289,-22-20 32,3 19 97,-20-19 191,18 0-255,-18 1-161,20-2 32,-22 1-96,22-20 96,-22 0-416,22 0 0,19 0-289,-20-20-128,20 1-672,0-2-256,0 1-898,20 0-896,-1-1-1025</inkml:trace>
  <inkml:trace contextRef="#ctx0" brushRef="#br0" timeOffset="13817.7903">16864 5183 9384,'0'-40'4517,"19"20"-2083,-19 1-320,0 19-416,0 0 31,0 19-992,-19 1-96,19 1 127,-20-2 257,20 21-801,-19-21 1,19 22 31,-21-22-160,21 21-128,0-21-224,0-19 288,0 0 256,0 0-512,0 0 288,21 0 128,18-19-544,-20 0 256,22-21 192,-22 20-128,20-1 64,-18 2-321,18 0 193,-20 19 96,-19 0 160,22 0 321,-22 19-545,19 0 288,-19 22 321,0-22-449,20 2-32,-20-2 0,0 0-64,0 2-705,0-1-64,0 1-1537,0-3-1185,0 2-4164</inkml:trace>
  <inkml:trace contextRef="#ctx0" brushRef="#br0" timeOffset="15529.8881">20059 5760 13100,'0'-60'801,"0"39"31,0 21 738,0 0 480,0 0-160,0 0-993,0 21-65,0 18 289,0 1-352,0 0-32,0 1-193,0-3-255,-19 2-33,19 1-320,-19-2 352,19 0-224,0-18 0,0-21-160,0 20 224,0-20-256,0-20 128,0-1-64,19 2 32,0-22-160,1 3 160,1-3-128,-1 2-129,-1-1 225,0 20-384,3 0 256,-22 0 320,19 20-96,0 20 288,1 0-416,1 0 609,-2 20-225,-19 19 96,20-18-384,-20-2 481,0 0-577,19 2 288,-19-23-352,0 3 63,22-1 65,-22 0-928,19-20-162,0 0-383,-19 0-865,20 0-769,-20 0-1538</inkml:trace>
  <inkml:trace contextRef="#ctx0" brushRef="#br0" timeOffset="16039.9174">20517 5879 9865,'0'-19'1121,"0"-2"224,-22 21 961,22 0-192,0 0 64,0 0-1024,0 0-1058,22 0 768,-3 21 225,1-2-32,40-19-352,-22 19-321,22-19 321,-19 20-673,17 0 321,-17-20-450,-2 21 290,1-21-161,-20 20 32,-1-20 160,3 0-352,-22 0 224,0 0 224,-22 0-64,3 18 33,-20-18-321,-21 21 96,19-1 0,-17-20-192,17 19 480,3-19-384,16 0 0,22 21-32,-19-21-32,19 0 32,0 0-545,19 0-288,-19 20-288,22-20-705,-3 0-864,20 0-1410</inkml:trace>
  <inkml:trace contextRef="#ctx0" brushRef="#br0" timeOffset="16428.9396">20873 5860 14445,'0'-21'865,"0"21"448,0 0 417,41 0 96,-22 0-193,42 0-544,-23 21-64,22-21-448,-1 19-33,-19 0-191,-1-19-225,2 20-96,-3 0 0,-16 1 32,-3-21-32,1 20 32,-20-20 64,0 18 128,-20 3 129,1-21-193,-3 20 64,-16-20 32,-3 0-256,2 19-64,-1-19 64,1 21 128,-21-21-320,40 0 96,1 20 32,0-20-256,-3 0-513,22 18-416,0-18-384,22 0-642,-3 21-1280,0-21-2018</inkml:trace>
  <inkml:trace contextRef="#ctx0" brushRef="#br0" timeOffset="16811.9616">22005 5760 17232,'39'0'1217,"-39"-21"-256,0 21 544,0 21 193,-39-21-481,-2 19-512,-17 1 63,-21 20 65,19-19-64,0-2-289,21 0-287,20 1-97,-3 0-192,22 1 32,22-21 64,16 20 0,3-2 64,17 23-32,22-22 0,-20 2 0,0-1-64,-21-2 0,-20 3 0,-19 19 128,0-20 224,-19-20 32,-20 18-159,-2 3 31,-19-21 128,2 0-448,-2 0 32,21 0-481,-2 0-704,3 0-1025,-3 0-1890,21 0-10730</inkml:trace>
  <inkml:trace contextRef="#ctx0" brushRef="#br0" timeOffset="19113.0931">11544 6733 6566,'0'-20'1345,"0"20"1346,0 0-1154,0 0 449,0 0-481,0 0-576,0 0-352,0 0-33,0 0-191,0 0-65,0 0-96,0 0 128,0 0-63,0 0-1,20 0 64,-20 0-64,0 20-192,0-20 385,0 0-193,0 20-160,0-20 32,0 20-32,19-20-32,-19 0 129,21 0 95,-1 0-192,-1 0 64,0 0-128,3 0-96,-3 0 32,1 0 96,20 0-32,-20 0-64,18 0-32,-16 0 545,16 0-481,1 0 288,21-20-64,-19 20-416,-2 0 544,1 0-192,-1 0 65,-19 0-418,20 0 578,-20 0-481,-1 20 192,2-20 128,-1 19-352,-20-19 320,19 20-256,-19 0-64,0-20 448,0 20-384,0 0 512,0-20-704,0 0 577,-19 20-321,19-20 384,0 0-32,0 0-576,-20 0 480,20-20-384,0 20 384,0-20-448,0 20 32,20-20 224,-1 20-288,0-20 192,22 20 32,-2-20 0,2 20-96,-3 0-128,42 0 512,-20 0-192,19 0-256,20 0 448,-19 0-288,18 0-96,3 0 224,-2 0-64,-19 0 224,-1-19-95,-21 19-289,22-20 256,-20 0 288,0 0-480,-22 0 128,3 0 128,-2-19-352,-18-2 224,-21 22 289,0-1-449,0 1-513,0-1-192,0 20-1056,-21 0-1571,-18 0-1985</inkml:trace>
  <inkml:trace contextRef="#ctx0" brushRef="#br0" timeOffset="19754.1298">11742 7229 6662,'0'-19'1057,"0"-1"2146,0 20-1441,0 0-1,0 0-416,-19 0-736,-1 20-161,1-20 129,-3 19 160,3 1-97,0 0-191,-1 0-225,-1-20 0,21 20-32,0-20-128,0 20-160,21-20 96,-1 19 160,-1-19-288,0 21 128,3-2 0,-3 1 32,-19 0 32,0 0 97,0 0 383,0 0 97,-19-1-161,-3-19 33,-16 20-129,18-20 0,-1 0-223,-18 0-226,39 0 226,-19-20-354,19 20-255,0 0-609,19-19-801,-19 19-640,39-20-993</inkml:trace>
  <inkml:trace contextRef="#ctx0" brushRef="#br0" timeOffset="20144.1521">11843 7369 9096,'0'19'929,"19"-19"96,-19 0 641,19 0-513,1 0 384,-1-19-640,22 19-513,-22-21-31,22 21-129,-22-19-64,20-1-64,-18 20 64,-1-20 0,-20 20 129,0-20-97,0 0 0,-20 20-96,-1 0 64,2 0 193,-20 0-193,18 0 224,-18 20 321,19 0-161,-1 0-191,-18 0 319,20-1-351,0 2-33,19-2-128,0 1-160,0 0 0,0-20 0,19 20 0,0 0-224,1-20-801,20 0-545,-1 20-800,-19-20-545,20 0-2594</inkml:trace>
  <inkml:trace contextRef="#ctx0" brushRef="#br0" timeOffset="20511.1731">12159 7369 8872,'0'19'833,"0"-19"1377,0 0-929,0 20-128,21-20-32,-2 0-352,1 0-417,20 0-160,-1 0-31,2-20-65,-2 20 0,-20-19 0,22-2-64,-22 21 32,0-19 96,-19 19 64,0-20 33,-19 20-33,19 0 0,-19 0 96,-1 0 33,-1 0-129,-18 0 128,20 20 65,-3-1 63,3 2 0,-20-21-191,39 19-129,-21 1-192,21 0 32,0 0 96,0 0-128,0-20-609,21 20-512,-1-1-737,-1-19-896,0 0-1378</inkml:trace>
  <inkml:trace contextRef="#ctx0" brushRef="#br0" timeOffset="20936.1974">12695 7329 11755,'-19'0'512,"-2"19"1442,1 2-737,1-2 865,-22 21-416,22-20-769,19 0-481,-20 0-288,20-1-64,20 1-64,-20-20 96,19 0 64,3 0-128,16-20-96,-18-19-192,20 19-128,-1-20 63,2 1 129,-2 18 64,-18-18 32,18-21 64,-20 21-64,2-1 192,-1 0-352,-1 1 224,-19-1 224,0 40-96,0-21 673,0 42-289,0-21-352,-19 40 449,-22-1-97,22 1 193,-20 19-257,18 1-159,1-20-225,1 19-32,19-19-513,0 0-1024,0-1-994,0 1-2081</inkml:trace>
  <inkml:trace contextRef="#ctx0" brushRef="#br0" timeOffset="21476.2284">11723 7825 10409,'0'-20'1218,"0"0"255,0 20 545,-20 0-1025,20 0 192,-19 20-384,-3 0-257,-16 0 257,18 0 32,-1 0-225,2 0-448,-1-1-128,20 1-32,20-20 97,-20 20-194,19-20 290,2 20-193,-1 0-128,-1 0 192,-19 0-32,0-1 160,0 1 0,-19 0 320,19 0 33,-41 0-33,22-20-31,-1 20-161,1-20-352,-2 0 96,1 0-192,20 0-577,0-20-544,0 20-1153,20-20-609,-20 20-1089</inkml:trace>
  <inkml:trace contextRef="#ctx0" brushRef="#br0" timeOffset="21961.2561">11783 7964 13292,'0'40'64,"-20"0"1954,20-1-448,-21 1 351,21 0-351,-19-1-641,19 1-353,-20 20-31,20-20-289,-19-1-288,19 1 64,0 0 0,0-40 0,0 19 32,0-19 160,0 0-224,0-19 193,0-1-322,0 0 226,0-20-290,19 1 65,1-21-96,-1 1-160,2-1-97,18 0 33,2 1 288,-3-1 31,1 20 97,-18 20 225,18 1-161,-19-1 224,1 20-64,-2 20 0,-19-1 289,0 1-193,0 0-128,0 20 96,-40 0 1,20-21-33,-19 21 64,-1-20 64,1-20-223,20 20-129,-22-20-97,22 0-63,-1 0-64,20 0-673,0 0-288,0 0-865,20-20-576,-1 20-802,22-20-4483</inkml:trace>
  <inkml:trace contextRef="#ctx0" brushRef="#br0" timeOffset="22347.2782">12279 7964 11274,'19'-20'929,"-19"0"2082,0 20-1378,-19 0 1,-1 0-481,-1 20 32,-18 0-320,-1 20 64,20-20-192,-19 19-33,39-19-319,-21 0-481,21 0 64,21-20 32,-1 20 32,-1-20 0,22-20-161,-2 0-447,1 0 63,-1 0 65,-20 1 160,22-1 160,-41 0 224,20 0-64,-20 0-160,0 20 288,0 0-64,-20 0-160,1 20 288,-3 0 160,3 20-191,0-21 31,-1 1-32,20 0-192,0 20 0,0-40-32,0 20-545,0-20-287,20 0-1282,-1 0-1314,22 0-2305</inkml:trace>
  <inkml:trace contextRef="#ctx0" brushRef="#br0" timeOffset="22585.2918">12655 7944 12651,'0'0'1378,"-20"0"159,1 0 321,0 0-481,-3 20 609,-17 20-448,20-20-385,-22 19-513,22 1-223,19-20-65,-19 0-512,19 0 128,19 0 32,0-20-417,3 0-832,16 0-480,1 0-1218,2 0-1249</inkml:trace>
  <inkml:trace contextRef="#ctx0" brushRef="#br0" timeOffset="22953.3127">12814 8044 15214,'0'0'0,"21"0"1890,-21 19-737,19-19 608,20 0-896,-18 0-544,-1-19-65,18 19-320,3-20 128,-2 20-64,-18-20 192,18 0-320,-20 0 128,-19 20-64,0-20 256,0 0-160,-19 1-160,0 19 64,-1-20 224,-20 20-352,1 0 448,17 20-128,-16-1 545,18 1 224,-1 0 64,-18 20 224,39-20-192,-19 19-641,19 1-64,19-20-160,20 0-64,2 0-160,19-20-672,19 0-930,-21 0-1729,2-20-4901</inkml:trace>
  <inkml:trace contextRef="#ctx0" brushRef="#br0" timeOffset="26439.5121">3227 9970 8071,'0'-19'1602,"-20"19"-673,20 0 1185,-19 19-993,-2 1 480,1 21 97,1 17-481,-1 1-32,-20 22 64,20-22-192,1 20-320,-2-19-417,1 20-320,20-20-32,0-21-32,20 0-544,20-18-898,-1-1-576,2-20-1249,19 0-2434</inkml:trace>
  <inkml:trace contextRef="#ctx0" brushRef="#br0" timeOffset="27009.5448">3624 10427 11819,'0'0'0,"0"0"448,0 0 865,0 0-95,19 21-546,-19-21-320,20 0 33,-20 0 31,21-21-63,-2 21-65,-19-20-32,20 1-32,-20 19 33,0-21-33,0 2-32,0 0-32,-20 19-32,20-21-32,-19 21 129,-2-20 159,1 20-64,1 0 129,0 0 127,-3 20-95,3 20-225,-1-21 288,20 21-31,-19 1 31,-2-2 33,21 0-545,0-18 0,0-1 32,21-1 0,-21 1-256,19-20-449,1 20-384,21-20-736,-22 0-1538,20 0-1378</inkml:trace>
  <inkml:trace contextRef="#ctx0" brushRef="#br0" timeOffset="27403.5674">4339 10049 15694,'19'0'32,"-19"0"673,0 0 1089,0 0 224,-19 0-929,-2 0-673,1 21-320,1-21 32,0 0 0,-22 19 97,21-19-386,-20 0 194,20 0-98,-18 0-31,16 0 192,3-19-288,0 19 192,-1 0-32,-1 0 128,21 0-384,-20 19 224,20 2 32,-19-1 64,19 19 0,0-19 160,0 20 0,0-2 33,-19 3-354,19-1 290,19-21-322,-19 21 129,0-20-768,0 1-610,0-2-1184,0 1-929</inkml:trace>
  <inkml:trace contextRef="#ctx0" brushRef="#br0" timeOffset="27587.5779">3843 10348 13292,'0'0'609,"0"0"-577,0 0 1057,19 0-160,1 0 64,-1 0-513,2 0-288,18 0-64,0 0-256,-18 0-1121,18 0-1442,2 19-4035</inkml:trace>
  <inkml:trace contextRef="#ctx0" brushRef="#br0" timeOffset="27989.6008">4676 10070 14477,'20'-21'513,"-20"21"1921,-20-18-448,20 18-833,-19 0-352,-2 0-673,-18 0-64,19 0 32,-20 0-64,20 0 64,-20 18-192,20-18 256,-19 0-256,18 0 64,21 0 160,-19 0-352,19 21 0,0-2 96,0 2 192,0 17 192,-20 3 224,20-1 193,0 19-64,0-18-417,0 18 192,0-20-224,-19 21-128,19-40-128,0-1 64,0 2-224,0-1-801,0-20-352,0 0-737,0 0-897,-21-20-3075</inkml:trace>
  <inkml:trace contextRef="#ctx0" brushRef="#br0" timeOffset="28142.6096">4159 10388 13997,'0'0'736,"0"0"-704,0 0 1314,21 0-129,-2 0-192,1 0-545,-1 19-416,22-19-64,-2 0-576,21 0-1666,-41 20-2755</inkml:trace>
  <inkml:trace contextRef="#ctx0" brushRef="#br0" timeOffset="28291.6181">4616 10526 16719,'-19'0'385,"19"21"1569,0-21-1602,0 0-256,0 0-1666,0 0-2690</inkml:trace>
  <inkml:trace contextRef="#ctx0" brushRef="#br0" timeOffset="28736.6435">5628 10249 14509,'-39'-20'417,"20"20"1024,-3 0 1057,3 0-1569,-20 20 449,18 19-225,-18 2-128,0-3-513,18-17-288,2 18-256,19 1-96,19-20-224,22 0-513,-3-1-929,3-19-608,17 0-961,2-19-1954</inkml:trace>
  <inkml:trace contextRef="#ctx0" brushRef="#br0" timeOffset="28989.6581">5767 10388 9128,'-19'-21'673,"0"2"3010,19 0-1825,0-2-256,0 1-449,0-1-513,19 21-159,0-18 319,1 18-415,1 0 127,-2 0 33,1 18 127,-1 3-287,-19-1 287,0 1-287,-19-2 95,19 0-159,-20 2 95,1-2-416,-2 1 256,1-20-480,1 0-224,19 0-641,-19 0-513,19 0-1056,19 0-1186,-19-20-1313</inkml:trace>
  <inkml:trace contextRef="#ctx0" brushRef="#br0" timeOffset="29442.684">5926 10208 12203,'20'0'2210,"-20"-19"-224,0 38-256,0-19 95,0 21-447,0-1-321,-20-2-257,20 23-95,-19-20-224,19-2-225,-20 0-192,20 2 96,0-2-352,0-19-96,0 0-193,20 0 97,-1 0 256,1-19-257,1-2 225,-2-17-32,1 17 224,-1 1-256,2-1 384,-21 21-224,0 0 64,20 0 96,-20 0 256,0 21 193,-20-1-385,20 20 224,0-21-224,0-19 65,0 21-353,0-21 224,0 19-160,20-19 64,-20-19 224,19 19-288,22-21-160,-22 2 320,1 19-128,-20-19-65,19 19 97,-19 0-224,0 0 192,0 0 96,19 19 128,-19 0-95,0 2-129,0-21-225,0 19-351,0 1-802,22 1-1344,-22-21-1602</inkml:trace>
  <inkml:trace contextRef="#ctx0" brushRef="#br0" timeOffset="29875.7088">6323 10348 5733,'20'19'5317,"-20"21"-3683,0-20 800,0 20-256,0 0 64,0 20-769,0-1-544,0-19-256,0 19-481,0 1 64,-20-1-384,20-18 288,-19-2-288,19-19 128,0-20 0,-21 0-160,21-20 64,0-19 32,0-2 32,0 2-64,21-1 64,-21-39-32,19 19-160,20-19-321,-17-1-160,-3 20 225,0 1 384,1 19 160,1 20 256,-2 20 0,-19 0-127,20 0 447,-20 41-31,0-22-193,0 21-95,-20-1-1,20 1 160,-19 0-352,-2 0-192,1-20 128,20-1-32,-19 1-416,19-20-385,0 0-512,0-20-1185,0 1-1026,19-1-2145</inkml:trace>
  <inkml:trace contextRef="#ctx0" brushRef="#br0" timeOffset="30090.7211">6581 10249 13644,'0'39'1218,"0"-19"351,0 20 481,-19 0-448,19-1 415,0 1-1024,19-20-544,-19 0-193,20-1-160,1-19 64,-2-19-32,1-1-32,20 0-288,-20-20-416,-1 1-289,0 18-577,3-17-1120,-3 17-1922</inkml:trace>
  <inkml:trace contextRef="#ctx0" brushRef="#br0" timeOffset="30516.7454">7197 9830 15630,'0'-19'481,"0"19"320,0 0-1,0 40 546,0 0 607,-21 20-735,2 0-65,-1 18-289,1 2-95,-22-20-481,41 19-31,-19-20-129,19-19 32,0 1-256,19-2 0,1-19-289,1-20-255,18 0-609,-20-20-705,22 0-1281,-2-20-1506</inkml:trace>
  <inkml:trace contextRef="#ctx0" brushRef="#br0" timeOffset="30677.7547">7137 10169 13068,'-79'20'512,"60"-20"2339,19 19-1666,-22-19-384,22 0-417,0 21-159,22-1-193,-3-20-32,20 18-641,1-18-1601,-1 0-1474</inkml:trace>
  <inkml:trace contextRef="#ctx0" brushRef="#br0" timeOffset="31008.7736">7494 10208 11242,'-19'0'1442,"-1"0"95,1 21 641,-2-1-737,1-2 449,-19 3-192,18 20-577,2-22-641,19 0-288,0 2-63,19-21-161,2 0 160,-1 0-481,19 0-159,-18-21-161,18-17 33,-20 17 255,2 1 1,-21-1 160,20 3 224,-20 18 32,0 0 352,0 0-192,-20 0 385,20 18-225,0 23 97,-21-20-129,21 17-32,0-17-448,0-2 96,0 1-384,21-20-577,-21 0-1378,20 0-1729</inkml:trace>
  <inkml:trace contextRef="#ctx0" brushRef="#br0" timeOffset="31416.7969">7852 9830 9224,'0'21'6919,"0"19"-6022,-21-20 736,21 20-704,-19 20 833,-1-22-449,1 23-672,-2-23-385,1 3-96,1-1 0,0-2-224,19-17-96,0-1-128,0-20-65,0-20 97,38-1 96,-18 3-32,1-2 0,18-1-97,-20 21 193,22-19 32,-22 19 224,-19 0-192,20 19 160,-20 2-32,0 17 289,-20 3-257,1-20 224,-1 17-31,-1-17-33,2-21-64,-20 19 64,-2-19-320,22 0 96,0 0-192,-3-19-416,3 19-193,19-21-352,0-17-1537,19 17-1795</inkml:trace>
  <inkml:trace contextRef="#ctx0" brushRef="#br0" timeOffset="31646.81">8110 9732 17520,'0'60'641,"-19"-22"1281,19 23-641,-21-1 352,1 0 33,1 18-513,-22 2-544,22-20-321,-1-1 0,-20 1-224,20-1-224,20-18 160,-19-22-513,19 1-544,19-20-448,-19 0-417,20 0-1473,1-20-1345</inkml:trace>
  <inkml:trace contextRef="#ctx0" brushRef="#br0" timeOffset="32044.8328">8110 10308 16335,'20'0'1217,"-20"0"1314,19 21-1539,-19-21-319,21 0 96,-1 19-481,-1-38-192,0 19-64,22-21 64,-2 1-480,-20 20 256,3-21-192,-3 3 287,-19-2-191,0-1 224,0 2 0,-19-1 192,-22 20-288,22 0 321,-20 0-161,-2 20 288,22-20 385,-1 40 320,-1-20-160,2 19-129,-1 2-287,40-22-417,-20 21-32,40-21-96,-1 1-929,21-20-897,-21 0-2754</inkml:trace>
  <inkml:trace contextRef="#ctx0" brushRef="#br0" timeOffset="32598.8644">9281 9811 17168,'-20'19'1697,"20"2"-1921,-19 19 897,19-1-257,0 1 577,-21 21 96,-18-3-640,20-17-129,-3 18-192,3-19-64,-1-2-32,20-17-128,0-21 128,0 0-352,20-21 128,-1 3-1,22-2 97,-2-20-128,1-1-32,-1 23 160,2-2 64,-2 20 96,-18 0-128,-2 20 192,-19-2 0,0 3 128,0 18 161,-19 2-257,-2-23 224,-18 23 97,-2-20-65,2-2 64,-21-19-512,22 0 225,-3 0-258,21 0-511,1-19-225,19-2-1217,0 1-2114</inkml:trace>
  <inkml:trace contextRef="#ctx0" brushRef="#br0" timeOffset="32789.8755">9560 10110 17520,'19'38'288,"1"-17"1794,-20-1-1089,19-1-256,2-19 160,-1 21-545,-1-1-288,0-20-96,22 18-640,-22-18-1442,20 0-1698,-17 0-2242</inkml:trace>
  <inkml:trace contextRef="#ctx0" brushRef="#br0" timeOffset="32950.8847">9955 10148 15662,'-39'0'577,"-1"21"1953,1-1-928,-2 40-33,-17-21 193,-2 21-449,-19-20-480,18 20-449,23-1-512,-3-19-32,2-1-1025,20-19-737,19 0-2370</inkml:trace>
  <inkml:trace contextRef="#ctx0" brushRef="#br0" timeOffset="33578.9205">10870 10189 14541,'-21'0'289,"1"0"1344,1 0-384,-1 19 129,-20 22 543,1-2-607,-2 2-289,2-3-97,-1 2-351,20-20-353,1 1-224,19-2 0,19-19 128,1 0-160,20-19-320,-1-22-321,21 22-159,-21-21-33,21 0 192,-19-1 65,-22 23 127,20-23 353,-39 41 96,21-19 256,-21 19-64,-21 0 481,2 19-225,-20 2 321,18 17 32,-18-17 96,19 20-289,-20-3-352,20-17-160,20-2-64,0 1-512,20-20-1154,20 21-1665</inkml:trace>
  <inkml:trace contextRef="#ctx0" brushRef="#br0" timeOffset="34283.9608">12139 10267 13196,'-19'-38'96,"19"17"801,-20 21 256,-1-19-64,2 19 609,-1 19-417,-20 2-512,1 17 288,-2 3-96,-17-1-289,17 19 129,22-18-160,-20-2-193,18 0-288,21-18-128,0-1 0,21-20 32,-1 0-64,18-20 0,3-20-128,17 0-160,2-20-65,20 1 1,-20-1 96,0 1 32,-2-1 256,2-20-224,-19 2 127,-2-3-127,1 2 64,-20 20-32,-1 19 128,-19 20 288,-19 20-32,-1 20-95,-1 20 319,-18 19-32,-2 1 193,3 19-225,-22 1 193,21-2-1,-21-18-287,19 20-225,22-20 0,-1-1-32,20-18-224,0-2-353,20 0-384,-1-39-1057,2 21-832,-1-21-2115</inkml:trace>
  <inkml:trace contextRef="#ctx0" brushRef="#br0" timeOffset="34670.983">12259 10367 16335,'0'21'128,"0"-21"1281,0 19-288,20-19-576,-1 0 480,0 0-641,22 0-159,-2-19-290,2-2 226,-3 2-257,3 0 96,-2-2 0,-20 1-289,3-1 257,-3 3-32,0-23 64,-19 22 192,0-1-320,-19 20 256,0-21-256,-3 21 224,-17 0 129,20 21 383,-22 18 33,3 2-129,18-2 289,-20 2-160,20-3-1,-21 22-191,41-20-257,-19 0-32,19-21-128,19 22-160,-19-22-609,22-19-128,17 0-832,1 0-641,-20-19-1570,18-1-1986</inkml:trace>
  <inkml:trace contextRef="#ctx0" brushRef="#br0" timeOffset="34931.9979">13033 9752 15790,'0'0'577,"0"20"1121,-20 0-385,1 39 64,-22 1 225,2-1-225,-1 20-512,1 2-129,-2-22-63,2 19-321,18-16-384,2-24 225,19 2-225,0 1-129,19-22-159,2 1-417,-1-20-544,-1 0-609,1 0-896,1-20-1538</inkml:trace>
  <inkml:trace contextRef="#ctx0" brushRef="#br0" timeOffset="35112.0083">12676 10169 15054,'-21'0'897,"21"0"1217,21 0-1186,-2 0-223,1 0-128,20 0-385,-20 20-416,19-20-609,-18 19-1665,18-19-1506</inkml:trace>
  <inkml:trace contextRef="#ctx0" brushRef="#br0" timeOffset="35429.0263">12953 10267 14445,'19'21'385,"-19"-21"1248,22 0-63,-3 0-738,20 0 353,-18 0-448,18-21-288,2 21-481,-3-18 192,3-2-64,-2 20-224,-20-21 128,1 2 0,-20-1 160,0 20-192,-20-21-32,1 3 64,0 18 160,-22 0-256,2 0 128,-2 18 224,3 3 353,-3-1 223,22-1-31,-20 22-96,17-2-193,3 2-448,19-22-64,0 21-32,41-21-288,-2 1-1089,21-20-289,19 21-3395</inkml:trace>
  <inkml:trace contextRef="#ctx0" brushRef="#br0" timeOffset="36011.0596">13430 10208 12043,'0'-19'1377,"0"19"65,-20 0 415,20 19-223,0 2 288,0 17-385,0 3-448,0-20-128,0 17-448,0 2-193,-21 1 0,21-22-352,0 1 96,-19 0 32,19-20 161,0 0-257,0-20 128,0 0-192,0 1 64,19-2 0,2-18 96,-1-1 0,-1 21-288,1-22 192,20 20 32,-20 3 32,20-2-224,-20-1-161,-1 21-704,22 0-865,-22 21-1665,1-21-705</inkml:trace>
  <inkml:trace contextRef="#ctx0" brushRef="#br0" timeOffset="36581.0922">13808 10208 14285,'19'-19'2755,"-19"19"-1602,0 0 993,0 19-1025,0 2 544,0-1-415,-19 19-354,-3-19-287,22 20-193,-19-21-191,0 2-129,19-2 96,-20 1-160,20 1-224,0-21 0,0 0-33,20-21 225,-1 21-288,0-39 96,22 18-64,-22-17 160,1 17 160,21-20-96,-22 23 64,0-2-193,3-1 226,-3 21 95,-19 0 224,0 0-192,0 21 225,-19-1-257,-3-2-128,22 3 192,-19-1-64,19 1-64,0-2-128,0-19 64,0 0-96,19 0 32,3 0-64,-3-19-96,0 19 192,20-21-192,-18 21 128,-1 0 224,-20 0-352,19 0 352,-19 21-96,0-2 0,0 0-160,0 2 96,-19 18 64,19-18-192,0-2-673,0-19-865,19 20-800,1-20-1826,1-20-3844</inkml:trace>
  <inkml:trace contextRef="#ctx0" brushRef="#br0" timeOffset="36755.1022">14283 10288 15342,'-39'41'1249,"39"-22"1282,-20 21-1122,20-21-416,0 22-224,0-22-641,20 1-320,-1 0-994,1-20-2529</inkml:trace>
  <inkml:trace contextRef="#ctx0" brushRef="#br0" timeOffset="36883.1095">14422 10229 16335,'-19'-81'288,"-1"43"33,20-2 63,0 1-512,0 19 96,0 20-865,0-21-2018</inkml:trace>
  <inkml:trace contextRef="#ctx0" brushRef="#br0" timeOffset="37466.1428">14521 10267 16495,'21'-38'1217,"-1"38"1186,-20-21-1346,19 21 480,-19 21-64,-19-1-672,19-2-192,-20 3-161,20 20-128,-21-22-63,1 0-193,20 2 0,0 18-96,0-39 96,0 21-416,0-21 63,20 0 33,1-21 320,-1 1-256,18 1 96,-16-21 0,-3 21-32,20-22 128,-20 20 96,2 3-160,-1 18 352,-20 0-160,0 0-32,0 18 160,0 23-63,-20-20 31,20 17-256,-21-17 32,21-2 128,0 1-705,0 1-127,0-2-1250,21-19-1185,-21 0-2274</inkml:trace>
  <inkml:trace contextRef="#ctx0" brushRef="#br0" timeOffset="37653.1535">14938 10267 17552,'-20'62'993,"1"-43"1025,19 21-352,0-1-994,-20-18 193,20-2-737,20-19-448,-1 20-1122,22-20-1472,-2-20-3076</inkml:trace>
  <inkml:trace contextRef="#ctx0" brushRef="#br0" timeOffset="37782.1609">15137 10110 15310,'-60'-21'32,"41"21"384,19 0-416,0 0-96,0 0-384,0 0-897,19 21-3332</inkml:trace>
  <inkml:trace contextRef="#ctx0" brushRef="#br0" timeOffset="38065.1771">15277 10169 12972,'0'20'1761,"-22"-20"706,3 0-577,0 19-705,-1-19 672,-1 21-415,-18-1-641,39-2-129,-19 3-159,19-1-65,0 1-352,19-2 0,1 0 129,-1 2-322,2-2 161,-1 1 65,-20 1-225,19-21 224,-19 19-128,-19 1 224,19 0-224,-20-1-64,-1-19 128,2 0-64,-1 0-577,1 0-255,19 0-546,0-19-640,19 19-928,1-20-1731</inkml:trace>
  <inkml:trace contextRef="#ctx0" brushRef="#br0" timeOffset="38332.1924">15614 9772 14830,'19'-20'2434,"-19"20"-1025,0 20 289,0 19-705,0 1 544,-19 20 33,-22-1-385,22 20-416,-22 2-33,2-3-415,-1 2-65,20-1 0,1-19-160,-1 0-128,20-21-224,20-18-289,-20-1-544,39-20-448,-18 0-865,18-20-2339,-20-1-7206</inkml:trace>
  <inkml:trace contextRef="#ctx0" brushRef="#br0" timeOffset="38507.2024">15414 10208 16431,'-39'0'1890,"39"0"160,0 0-961,20 21-32,-1-21-96,1 20-353,20-20-608,-20 18-96,20 3-416,-20-21-641,19 20-1474,-18-20-1729</inkml:trace>
  <inkml:trace contextRef="#ctx0" brushRef="#br0" timeOffset="38663.2113">15653 10308 8712,'-20'40'8296,"20"-40"-6599,0 19 417,0 21-961,0-20 161,-19 20-738,19-20-320,19 0-448,1-20-545,-1 19-1280,2-19-2884</inkml:trace>
  <inkml:trace contextRef="#ctx0" brushRef="#br0" timeOffset="38820.2203">15831 10208 12780,'-19'-39'1441,"-1"39"897,20-21-1729,0 21-481,-19 0-192,19 21-96,0-1-1474,0-1-2145</inkml:trace>
  <inkml:trace contextRef="#ctx0" brushRef="#br0" timeOffset="39296.2475">16228 10229 10986,'-19'-21'5445,"19"2"-4164,-20 19 929,-1 0-1249,-18 19 865,1 2-160,-3-1-193,2-2-640,-2 23-257,3-1-319,38 0-33,0-21-256,0 1-673,38 1-320,3-2-1057,17 1-2338</inkml:trace>
  <inkml:trace contextRef="#ctx0" brushRef="#br0" timeOffset="39844.2789">17439 10208 19218,'-38'-19'-289,"16"19"866,3 0 128,0 19 384,-22 22 512,2-23-320,-2 3-480,3 20-224,38-22-193,0-19-448,0 19-32,38-19 64,3 0-256,-2-19-385,21 0-352,0-2 0,0 1 96,-21-1 385,-20-17 544,1 17-161,1 2 226,-21-1-33,-21 20 384,21 0 289,-20 20 31,-19-1-95,20 2 0,-2 17-129,-18-17-224,20-1-128,19 20 1,0-21-193,0 2-417,0-21-576,19 0-640,0 19-1410,1-38-1986</inkml:trace>
  <inkml:trace contextRef="#ctx0" brushRef="#br0" timeOffset="40077.2922">17837 9830 17552,'19'-19'2531,"-19"38"-1250,0 2 32,19 19-288,-38-1 128,0 21 32,-1-1-64,-20 2-608,1-2-129,-2 1-384,2-22 0,-1 24-288,40-24-865,-20 22-225,20-39-928,0-2-1409,20 1-2819</inkml:trace>
  <inkml:trace contextRef="#ctx0" brushRef="#br0" timeOffset="40650.325">17856 10308 15790,'0'-59'545,"41"18"1089,-22 2-994,20 0-352,2 19 705,-3 20 192,-16-21-480,-3 21-64,0 21-161,1 17-192,-20-17 65,0 18-193,-20-18 0,1 17 64,-22-17 65,3-1-225,-3-20 128,2 21-64,-2-21-128,22-21-64,0 21-32,-1-20 224,-1-19-192,21 19-288,21-1-225,-1 2 129,18-1-321,3-1 160,-2 21 65,2-18 416,-3 18-65,-16 0 257,-3 0 289,-19 18 416,19 23-33,-19-1 289,-19-2-160,19 3-320,-19 18-33,-3 1 97,-16 20-417,18-20 224,-21-1-224,3 20 65,-3-19 159,2 0-224,-1 0-96,1-1 96,-2-40-127,22 22-130,-1-41 322,-1 0-193,21-21-224,0-18 160,0-1-353,0 0-63,21-19-129,-1 19-351,-1-20 31,1 41-545,20-22-319,-20 22-898,-1-1-1825</inkml:trace>
  <inkml:trace contextRef="#ctx0" brushRef="#br0" timeOffset="41021.3463">18292 10407 17264,'0'-59'2370,"41"19"-1537,-22 20-353,22-19 417,-22 19-128,1 20-32,-1 0 31,2 0-127,-1 0-449,-20 20 128,0 19 193,-20-19-353,-20 20 160,1-21-63,-2 2-97,22-2-32,-22 1-128,2-20 224,20 0-384,0 0-481,19 0-352,0-20-544,0 1-737,19 19-1634,20-21-1857</inkml:trace>
  <inkml:trace contextRef="#ctx0" brushRef="#br0" timeOffset="41322.3634">18610 10148 16111,'0'21'1121,"0"-1"961,21 20-833,-21-2 96,-21 3 353,21-1-513,0 0-384,-19-1-97,19-18-608,0 18 65,0-39-33,-20 20 32,20-20 192,20-20-224,-20 20-64,0-39-96,19 18 64,-19 1-160,21-20 128,-1 21-32,-20-21 160,19 20-288,0-1 256,3 21-512,-3 0 160,-19 0-353,19 0-544,1 0-352,-20 21-385,21-1-1153,-21 1-865</inkml:trace>
  <inkml:trace contextRef="#ctx0" brushRef="#br0" timeOffset="41527.3752">19027 10229 17296,'-20'59'1121,"20"-39"641,-19 20-513,-1 0-32,20-21-576,-19 22-321,19-22-544,19-19-545,-19 20-1313,20-20-2851</inkml:trace>
  <inkml:trace contextRef="#ctx0" brushRef="#br0" timeOffset="41661.3829">19106 10189 19506,'-39'-41'577,"39"23"319,0-2-639,0-1-225,0 21-257,0 0-543,0 0-3076</inkml:trace>
  <inkml:trace contextRef="#ctx0" brushRef="#br0" timeOffset="42098.4078">19544 9990 16687,'19'-39'737,"-19"39"384,0 0 224,0 19-256,-19 1 257,0 21-161,-3-2-64,-16 21-481,-3-1 65,2-19-160,-2 19-65,22 1-256,0-20-128,-1 20 32,20-41-256,20 21-96,-1-21-384,0-19-802,3 21-832,16-21-1537,-18 0-1506</inkml:trace>
  <inkml:trace contextRef="#ctx0" brushRef="#br0" timeOffset="42274.4179">19286 10329 14637,'-60'-21'2755,"60"21"-865,0-20 288,0 20-1153,20 0-32,-1 0-160,2 0-641,18 0-224,2 0-128,-3 0-577,3 0-801,-2 0-1056,-20 0-2243</inkml:trace>
  <inkml:trace contextRef="#ctx0" brushRef="#br0" timeOffset="42675.4409">19821 9891 18001,'19'0'2210,"-19"20"-1314,0 20-95,0-1 64,-19 20 737,-20 2-225,18-23-320,-18 22-705,1-19 65,16-2-257,-17 21-224,20-41 96,-2 21-160,21-20-65,0-20-63,0 0-128,0 0 320,21-20-96,18 1 64,-20-2 128,3 2-97,16-21 65,-18 20-160,-1-1 96,2 3 32,-21 18 32,20 0 0,-20 18 96,0 3 97,-20-1-33,20 20-32,-21-21-32,21 21-96,-19-20 128,19 1-448,0-2-193,0 1-704,0 0-673,0-20-1409,0 0-1666</inkml:trace>
  <inkml:trace contextRef="#ctx0" brushRef="#br0" timeOffset="43185.47">20040 10208 15086,'19'0'1569,"-19"0"802,0 0-738,0 21 225,0-1-257,-19 19-544,0 2-288,-3-22 0,3 0-481,0 21 128,-1-20-351,20 1-98,0-2 66,-21-19-33,21 0-225,0 0-31,21 0 224,-1-19-352,-1 19 320,0-21-97,3-18-191,-3 18 192,0 2 64,1-21 128,1 20-96,-1 20-32,-1-21 128,-19 21-128,0 21 352,0-21-224,0 20 128,0 1-32,0-21-32,0 19 97,0-19-322,0 19 97,0-19 128,0 0-192,19 0 64,-19 0 32,22 0 32,-22 0-64,19 0 32,0 0 0,-19 0 0,20 0 289,-20 21-385,0-2 192,0 1 0,0 1-64,0-2-160,0 1-545,0 0-961,0-20-1248,0 0-2820</inkml:trace>
  <inkml:trace contextRef="#ctx0" brushRef="#br0" timeOffset="43734.5014">20813 9533 18897,'80'0'673,"-20"41"1025,-19-3-481,-3 22 320,-18 0 289,-20 19-353,0 21-320,-20 0-256,20-22-384,-38 22-225,-3-1 64,-19-20-288,2 2 97,-2-3-450,19-18-351,2-20-545,-2 0-1025,3-20-1986,-3-1-10026</inkml:trace>
  <inkml:trace contextRef="#ctx0" brushRef="#br0" timeOffset="44835.5643">11366 10924 8423,'0'0'417,"0"0"-129,0 0 897,0 0 385,0 0 896,19 0-768,-19 0-449,0-20-96,20 20-256,-20 0 128,19 0-289,22 0 1,-22-19-160,41 19 127,-21 0-287,21 0 63,20 0-127,-1 0-129,0-21 96,20 21 32,0 0-159,2 0 191,17-20-192,2 20 0,-21-19-32,39 19 97,-18 0-193,19 0 128,-1 0-192,1 0 96,1-20-32,19 20 160,0 0-288,0 0 128,0 0 0,-2-20 32,2 20-63,-1-20 191,1 20-96,0-20-32,0 0-96,0 0 160,-19 20-96,-1-19-96,-21 19 224,22-20-224,-22 20 96,-19 0-64,21-21 193,-40 21-290,-1-19 97,0 19 64,-20 0-31,-19 0 127,-20 0-192,-20 0-257,0 0 33,0 0-384,-20 0-450,1 19-447,-22-19-1378,2 21-2626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49:05.316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17042 3257 5829,'0'-20'2755,"0"0"-577,0 20-449,0 0-159,0 0-417,0 0-288,0 20 480,0 0-96,0 0-320,0 20 0,0-21-96,0 21-225,-19-1-63,19 1-513,0-19 128,-20 18 32,20-19-288,0 0 64,0-1-32,0-19-288,0 21-545,0-21-224,0 0-289,20 0-447,-20-21-385,19 2-1538</inkml:trace>
  <inkml:trace contextRef="#ctx0" brushRef="#br0" timeOffset="279.0159">17360 3217 12043,'0'0'769,"0"0"448,-19 0-641,-1 20 609,-1 0 257,-18 0-641,20 20-129,-22-21 225,22 21-288,-22-20-1,41-1-159,-19 2-161,19-21-192,0 19 0,19-19 288,2 21-223,-1-21 159,18 19-224,-16-19-192,16 0 128,-18 20-577,1-20-319,-1 0-578,-20 20-896,19-20-1217</inkml:trace>
  <inkml:trace contextRef="#ctx0" brushRef="#br0" timeOffset="2228.1273">16288 3217 6470,'0'0'1377,"0"0"577,0 0-545,0 0-512,0 0-32,0 0-129,0 0-127,0 0-96,0 0 159,20-20-63,-20 20-1,19 0 1,2 0-1,-1 0 33,-1 0-160,22 0-97,-22 0 160,20 0-287,-18-20 63,18 20 128,-20 0-191,22 0-161,-2 0 96,-18 0 32,18 0-192,-20 0 192,22 0-224,-2-19 193,1 19-225,-1 0 128,2 0-64,-2 0 64,1 0 0,-1 0 64,2 0-96,-2 0-32,-20 0 64,22 0 96,-3 0-256,3 0 64,-22 0 96,22 0-96,-2 0 64,-20 0-96,22 0 96,-2 0-32,-18 0 193,18-20-321,0 20 224,1 0-128,-20 0 0,20 0 192,-1 0-320,-19 0 160,20-20 160,-1 20-352,-18 0 160,18 0 96,-20 0-96,3 0 192,16 0-256,-18 0-32,-20 0 64,21 0 224,-1 0-224,-20 0 64,0 0-160,0 0 160,0 0 64,0 0 96,0 0-288,0 0 192,0 0-96,0 0 128,0 0-384,0 0 224,0 20 0,0-20 96,0 20-128,-20-1 64,20 1 0,0 0 0,-21 0 32,21 0-32,0 0 160,-20-1-224,20 21 64,0-20 64,-19 20 0,19-21 32,0 2 97,-19 19-321,19-1 160,-22-19 160,22 19-288,0-18 64,0 18 32,-19-19 32,19 0-32,0 0 160,0 19-288,0-18 128,0-2 0,0 1 0,0 0 32,0 0-32,0-20 224,0 19-448,0-19 256,0 21 32,0-21-32,0 0-32,0 0 64,0 19 32,0-19-128,0 0 224,0 0-288,0 0 128,0 0 128,0 0-32,0 0-32,0 0 97,-19 0-322,19 0 129,-20 0 0,-1 0-32,2 0 64,-1 0-32,-20 0-32,20 0 0,-19 0-32,18 0 225,-18 0-161,-1 0 0,20 0-193,-19 0 289,-1 0-224,1 0 96,-2 0 32,3 0-32,18 0 64,-21 0 96,3 0-128,-3 0-160,2 0 160,18 0 0,-18 0 128,-2 0-288,3 0 160,-22 0 0,21 0 32,-2 0-64,2 0-32,-1 0 64,20 0 0,-18 0 32,-3 0-64,2 0 64,-2 0-64,22 0 32,-22 0 128,3 0-128,-3 0-128,2 0 128,-2 0 96,22 20-256,-20-20 224,18 0-160,-18 0 128,20 0 64,-2 0-224,1 0 256,1 0-256,-1 0 256,20 0-256,-21 0 160,21 20-64,0-20 32,0 0 0,0 0 0,0 0 0,0 0 0,0 0 0,0-20 96,0 20-64,0 0-64,0 0-64,0 0 160,0-20-96,0 20 128,0-19-288,0-2 256,0 2-64,0-1 0,0-20 96,0 21-224,0-21 288,0 0-320,21 0 192,-21 1 0,0-1-128,0 0 128,0 1 0,0-1 0,0 0 32,0 20-64,0-20 96,0 21-128,0-2 96,0 2-96,0-1 0,0 20-288,0 0-545,0 0-1057,0 0-2402</inkml:trace>
  <inkml:trace contextRef="#ctx0" brushRef="#br0" timeOffset="4039.231">16110 4111 8359,'-19'0'97,"19"0"1216,0 0-352,0 0-257,0 19 33,0-19-577,0 0-256,0 21-480,0-21-1506</inkml:trace>
  <inkml:trace contextRef="#ctx0" brushRef="#br0" timeOffset="4140.2367">16110 4329 6502,'-19'40'961,"19"-40"-609,0 20-544</inkml:trace>
  <inkml:trace contextRef="#ctx0" brushRef="#br0" timeOffset="4274.2444">16129 4567 8199,'-19'60'32,"19"-40"160,0-20 65,-19 20-161,19-1-160,0-19-1474</inkml:trace>
  <inkml:trace contextRef="#ctx0" brushRef="#br0" timeOffset="4500.2573">16069 5143 9288,'-19'40'-224,"19"-19"256,0-2-160,0 0 128,0 2 0,0-1-3523</inkml:trace>
  <inkml:trace contextRef="#ctx0" brushRef="#br0" timeOffset="5377.3076">16031 5501 7623,'-20'0'224,"20"0"1281,0 0-928,0 0-481,0 20 96,0-20-576,0 0-1410</inkml:trace>
  <inkml:trace contextRef="#ctx0" brushRef="#br0" timeOffset="5473.3131">16031 5601 7399,'0'40'1633,"0"-40"-864,0 18-449,0-18-320,0 20-2274</inkml:trace>
  <inkml:trace contextRef="#ctx0" brushRef="#br0" timeOffset="8642.4943">15970 5879 6342,'0'0'1889,"0"0"-95,-19-19-417,19 19-384,0 0-352,0 0-193,19 0 65,-19 0 191,20 0 129,-20 0-224,21 0-33,-1 0 65,-1 0-32,0 0-161,3 0-160,-3 0 225,0 0-193,20 0-224,2 0 288,-22 0 129,22 0-321,-2 0 32,1 0-192,-1 0 161,2-21 351,-2 21-512,21 0 160,-22 0 0,3 0 65,19 0-289,-21 0 160,2-20-256,-3 20 384,22 0-96,-21 0-128,2 0 96,17 0 0,2 0 65,0 0-65,-21 0-256,21 0 352,-19 0-160,17 0 96,2 0-96,-19 0-256,17 0 448,2 0-480,0 0 544,-21 0-288,21 0-192,0 0 544,-2 0-672,2 0 320,0 20 224,0-20-127,-2 0-162,-17 0-159,19 0 609,-2 0-738,-17 0 578,17 0-65,-17 0-192,19 0-128,-2 0 320,-17 0-512,19 0 320,-21 0 320,21 0-320,0 0 96,-22 0-64,23 0 0,-1 0-160,-2 0 160,2-20 0,-21 20 96,21 0-128,-20 0-320,-1 0 576,2 0-512,17 0 512,-17 0-224,-3 0-32,3 0 96,19 0-384,-21 0 512,2 0-224,17 0-160,-18 0 352,-1-20-160,21 20-32,-21 0-192,21 0 416,-19 0-64,17 0-480,2-20 480,0 20-128,-21 0 0,2 0-64,19 0 160,-22 0-224,3 0-96,-2 0 544,2 0-512,17 0 224,-18 0-96,-1 0 32,2 0 0,-2 0 160,21 0-256,-22-19 32,3 19 64,-2 0 160,2 0-288,-3 0 128,3 0-192,19 0 416,-21 0-128,2 0-192,-3 0 64,3 0 32,-2 0 0,0 0 96,1 0-160,-1 0 64,-18 0 96,18 0-192,2 0 256,-2 0-320,-20 0 160,22 0-192,-3 0 224,-16 0 192,16 0-192,3-21 97,-22 21-258,20 0 97,-17 0 257,-3 0-257,20 0-97,-18 0 97,-2 0 32,-19 0 193,20 0-354,-1 0-31,-19 0 384,21 0-31,-21 0-257,0 0 256,0 0-288,0 0-33,0 0 354,0 0-1,0 0-352,0 0 192,0 0-32,20 0 32,-20 0-64,0 0-129,0 0 386,0 0-129,0 0-64,0 0-160,0 0 320,0 0-384,0 0 0,0 0 384,0 0-288,0 0 0,0 0-1,0 0-95,0 0 0,0 0 352,0 21-128,0-21 64,0 19-192,0-19-128,0 20 384,0 0-352,0 0 352,-20-20 32,20 21-192,0-2-192,0-19 224,0 19-64,0 1 32,0 0 192,0 1-352,0-1 128,0-2 32,0 3 64,0-1-96,-21-1 32,21 2 160,0-1-160,0-2-128,0 3 160,0 19 64,0-20-224,0-2 320,0 3-352,-19-1 320,19 0-320,0 1 320,0-2-320,0 20 352,0-19-384,0 0 192,-20 1 32,20-2-32,0 1 0,0-1 32,0 1-64,0 1 32,0-1 32,0-1-32,0 1-32,0-1 64,0-19 96,0 21-288,0-1 192,-19-20-32,19 20 0,0-1 0,19-19 160,-19 0-288,0 20 128,0-20 0,0 0 160,0 0-256,-19 0 128,19 0 65,0 0-33,0 0 64,0 0 160,0 0-288,0 0 96,0 0-96,0 0 64,-21 0 64,21 0-224,-20 0 32,1-20 160,0 20-224,-3 0 128,-17 0 0,20 0 0,-22 0 0,3 0 0,-3 0 160,-19 0-320,21 0 160,-2 0 0,-17 0 160,18 0-320,-20 0 288,1 0-288,-20 0 320,19 0-192,-20 20-64,1-20 64,19 0 32,-20 0 32,1 0 64,21 0-192,-22 0 96,1 0 0,-1 0-64,1 20 96,0-20-32,-1 0 0,1 0 160,-20 0-288,19 0 160,-18 0 0,18 0 0,1 0-160,-1 0 96,-21 0 192,22 0-256,-1 0 96,1 0-224,-20 0 448,20 0-320,-20 0 96,0 0 192,20 0-352,-1 0-32,-19 0 384,20 0-224,-22 0 64,24 0-224,-24 0 544,21 0-544,-19 0 224,20 0-64,-20 0-128,20 0 128,-1 0 256,-19 0-448,20 0 416,0 0-192,-1 20 0,1-20 96,-1 0-192,-19 0 96,20 0-32,-1 0 32,1 0 32,0 20-32,-1-20 0,1 0-32,19 0 0,-20 0 160,1 0-288,19 0 160,1 0 64,-20 0 64,19 0-320,0 0 192,2 0 128,17 0-192,-19 0 32,21 0 128,-2 0-224,22 0 128,0 0 32,-22-20 0,22 20-32,19 0-32,-20 0 64,20 0 0,0 0-224,0 0 320,0 0-32,0 0-160,0 0 32,0 0-32,20 0-64,-20 0 128,0 0 0,0 0 0,0 0 64,0 0-64,19-20 192,-19 20-224,0 0-64,21-20-64,-21 0 352,0 1-192,20-1 192,-20 0-288,0-1-64,19 2 320,-19-20-64,0-2 0,19 2-128,-19 0 0,0-2-160,22 2 384,-22 0-160,19-22 192,-19 22-320,0-1 160,20-1-128,-20 23 256,0-23-288,0 22 128,0-1 64,0-1-96,0 3-224,0-2-865,0 20-1345,-20 0-2755</inkml:trace>
  <inkml:trace contextRef="#ctx0" brushRef="#br0" timeOffset="9610.5497">18215 6197 6886,'19'-40'1730,"0"40"1216,1-20-1088,-20-1-160,0 3 192,0 18-577,0-20-608,0 20 159,-20 0-575,1 20-193,-22-2 160,2 23 192,-1-1 193,1 19 128,-2 1-161,3-21-223,18 1-385,-1 0 128,21-1-449,21-19 578,-1-20-33,-1 0-673,0 0 257,3 0-160,-3-20 0,0 20 63,-19-19 97,20-1-32,-20 1 256,0-2-64,-20 1 0,20 20 256,0-20-224,0 20 224,0 0-288,20 0 192,1 0-64,-2 20-96,1-20-96,-1 0 160,3 0-256,16 0-481,-18 0-544,-1 20-1505,-19-20-834</inkml:trace>
  <inkml:trace contextRef="#ctx0" brushRef="#br0" timeOffset="9921.5674">18749 6038 14637,'0'-20'353,"-19"20"2049,0 0-1185,-3 0-32,-16 20 385,-3 20-609,2-2-97,-2 23 97,3-2-288,-3 2-257,2-3-191,20-18-1,19 20-160,0-21-128,0 2-321,19-2 257,1-20-448,-1 2-866,2-1 129,18 0-288,-20-20-1122,22 0-640</inkml:trace>
  <inkml:trace contextRef="#ctx0" brushRef="#br0" timeOffset="10127.5792">18889 6256 13516,'0'0'513,"0"20"768,-19 1 353,-3 18-161,3-20 225,0 21-930,-1-19-640,20 18 1,-21-20-354,21 1 33,0 1-1089,21-21-929,-1 0-1089,-1 0-3043</inkml:trace>
  <inkml:trace contextRef="#ctx0" brushRef="#br0" timeOffset="10363.5928">19226 6236 14189,'-19'0'288,"-3"20"1474,3 0-257,-20 1 481,-1-2-352,1 1-834,-21 19 290,21-19-450,18 1-159,1-21-481,1 19-32,19-19 160,19 20-321,-19-1 97,41-19-64,-22 20-576,20 1-418,2-21-799,-2 20-610,1-20-960</inkml:trace>
  <inkml:trace contextRef="#ctx0" brushRef="#br0" timeOffset="10592.6058">19445 6177 14253,'20'0'160,"-1"20"1442,-19-2-65,0 23 609,0 0-192,0 17-513,-19 3-736,-22 17 0,2-18-417,-2 0-192,3-20-64,18-1-64,-1-19-705,2 0-608,-1-20-2627</inkml:trace>
  <inkml:trace contextRef="#ctx0" brushRef="#br0" timeOffset="11180.6395">18034 4111 15150,'0'0'-320,"22"0"255,-3 0 33,0-20-352,22 20-1185,-22 0-2179</inkml:trace>
  <inkml:trace contextRef="#ctx0" brushRef="#br0" timeOffset="11299.6463">18412 4130 7623,'20'21'288,"-1"-21"-192,22 0-96,-3 0-2050</inkml:trace>
  <inkml:trace contextRef="#ctx0" brushRef="#br0" timeOffset="11411.6527">18889 4230 7014,'39'19'929,"1"2"-416,-20-21-802,19 20-960</inkml:trace>
  <inkml:trace contextRef="#ctx0" brushRef="#br0" timeOffset="11545.6604">19525 4528 5733</inkml:trace>
  <inkml:trace contextRef="#ctx0" brushRef="#br0" timeOffset="11662.667">19802 4627 6886,'38'40'1922,"-38"-40"-1217,22 19-577,17-19-160,-20 21-1538</inkml:trace>
  <inkml:trace contextRef="#ctx0" brushRef="#br0" timeOffset="11774.6735">20199 4766 5765,'19'20'1986,"-19"-20"-1121,20 19-609,1-19-160,-21 21-352,19-21-2659</inkml:trace>
  <inkml:trace contextRef="#ctx0" brushRef="#br0" timeOffset="11914.6815">20596 4925 7815,'20'20'673,"-1"-20"1152,-19 20-159,19-20-1378,3 20-160,-3-20-576,0 0-1570,1 19-2242</inkml:trace>
  <inkml:trace contextRef="#ctx0" brushRef="#br0" timeOffset="12040.6887">20933 5084 6758,'20'20'1409,"-1"-1"-480,3-19-320,-3 20-353,0-20-160,1 21-32,1-2-320,-2-19-833,20 21-1249</inkml:trace>
  <inkml:trace contextRef="#ctx0" brushRef="#br0" timeOffset="12190.6972">21290 5302 6982,'41'21'993,"-22"-2"-512,1 0-353,-1 2-64,-19-1-128,21 1 192,-1-3-192,-1 2-64,0 1-129,3-2 65,-3-19-160,20 20-609</inkml:trace>
  <inkml:trace contextRef="#ctx0" brushRef="#br0" timeOffset="12286.7028">21668 5560 7110,'19'41'1858,"-19"-22"-449,20 2-256,-20-3-288,21 2-576,-21-20-225,19 21-545,1-1-2402</inkml:trace>
  <inkml:trace contextRef="#ctx0" brushRef="#br0" timeOffset="13842.7918">17678 4746 5733,'19'-19'1473,"-19"-1"289,0 20 32,0-21-65,0 2-287,0 19 191,0-20-287,0 20-354,-19 0-383,19 20-321,-20-1 1,-1 2 415,-18 18-31,20 1 32,-22 0-129,22 19-127,19-19-417,0-20-193,0 20 578,19-21-770,1 1 674,1-20-545,18 0-257,-20 0 257,22 0-32,-22-20 95,-19 1-255,20 19 800,-20-20-704,0 0 384,0 20-320,0-20 961,-20 20-321,20 0 193,0 0-353,0 0-352,0 0 0,20 0 320,1 0-256,-2 0 64,1 20-193,-1-20-575,22 0-3140,-22 0-7335</inkml:trace>
  <inkml:trace contextRef="#ctx0" brushRef="#br0" timeOffset="16143.9234">14680 7091 9833,'-20'0'1185,"20"-20"288,0 20 801,20 0-640,-1 0 288,2 0-673,18 0-256,2 0-224,17 0-257,-17 0 161,19-20-289,19 20-320,-40 0 32,21 0-64,-21-21-416,-18 21-128,-1 0-610,-1 0-735,-19 0-674,0 0-319,0 0-2307</inkml:trace>
  <inkml:trace contextRef="#ctx0" brushRef="#br0" timeOffset="16362.9358">15058 6892 8488,'-20'0'640,"20"0"1570,-21 0-576,2 19-481,-1 21 544,1-19-383,-2 18-353,1-20-513,1 22 129,-1-2-129,-1-19-576,21 0 448,-19 0-448,19 0-288,0 0-513,0-20-833,0 19-608,0-19-1506</inkml:trace>
  <inkml:trace contextRef="#ctx0" brushRef="#br0" timeOffset="16781.9598">14858 6792 6245,'-79'20'705,"40"0"2626,-2 20-1217,-17 20-32,-2-1 96,0 1-544,21 19-385,-2-19-416,22-1-481,19 1-512,0-21 576,41-18-352,17-2-32,2 1-192,19-40-256,1 20-321,19-40 33,-20 1 159,1-1 65,-1 0 95,-38 1 193,-2-1 192,-20-19-32,-19 19 0,-19-20 64,-20 1-32,-2 19-64,2 0 160,-21 20 96,20 0 0,-19 0-96,19 20-160,20 0-352,1 0-1858,19 20-5990</inkml:trace>
  <inkml:trace contextRef="#ctx0" brushRef="#br0" timeOffset="17403.9954">15494 7448 7911,'0'-20'2594,"0"20"-832,0 0-385,0 20 321,0 20-385,0-1-32,0 1-480,0 0-160,-20-1-193,20 1-95,0 20-161,-19-21-128,19 1 32,0 0 64,0-20-384,-21 0-32,21-20-737,0 0-705,21 0 321,-21 0-609,0-20-2242</inkml:trace>
  <inkml:trace contextRef="#ctx0" brushRef="#br0" timeOffset="19850.1353">15494 7448 7527,'0'-20'96,"0"20"737,0 0-1,19 0 385,-19 0 353,21 0-449,18 0-128,-19 0 0,20 0-96,-1 0-97,2 0-159,19 0 32,-2 0-161,2 0-63,0-20-65,0 20-192,-2 0 193,2 0-225,-21 0-64,21 0 96,0 0-32,0 0 64,-21 0-96,21 0 1,0 0 191,-2 0-96,22 0 64,-20-20-63,19 20-161,1 0 0,-20 0 64,19 0 64,1 0-96,-22 0-32,21 0 64,-19 0-32,1 0-96,18 0 0,-19 0 64,18 0-32,1 0 65,-19 0-162,20 0 98,-1 0-1,0 0-32,-18 20 96,18-20-160,-19 0 64,20 0 64,-22 20-96,2-20 0,0 0 0,-2 20 96,21-20 64,-18 20-224,-1-20 96,0 0 0,-2 0 96,2 20-192,19-20 128,-19 0-64,-1 0 32,1 0 96,0 0-96,0 0-32,-2 0 64,2 0-64,0 0 32,0 0 160,-2 0-288,22 19 128,-20-19 0,19 0 224,-19 0-352,-2 0 96,22 0 192,-20 0-160,19 0 32,-18 0-96,-23 0 96,22 0-192,0 0 192,1-19-64,-3 19 0,-18 0 288,18 0-448,-17 0 320,19 0-96,-21 0-224,2 0 416,17 0-416,-17 0 384,19 0-384,-22 0 416,3 0-256,17 0-160,-17 0 192,-2 0 0,1 0 0,-1 0 160,2 0-288,-2 0 128,1 0 0,-1 0 160,2 0-320,-22 0 160,20 0 64,2 0 0,-22 0 0,22 0-256,-3 0 256,-18 0-64,20 0 160,-20 0-320,21 0 192,-3 0-32,-18 0 0,20-20 0,-20 20 128,20 0-128,-1 0-160,-19 0 288,20 0-352,-20-20 352,18 20-288,-16 0 96,-3 0 160,1 0-288,-20 0 192,19 0-32,-19 0 32,0 0-32,0 0 128,0 0-224,-19 0 96,19 0-33,0 0 65,0 0 161,0 0-322,0 0 129,0 0 161,0 0-322,0 0 289,-20 0-288,20 20 160,0-20 32,-19 0 128,19 20-320,0-1 352,-22 1-320,22 0 192,-19 0-64,0 0 32,19 0 0,0 0 0,-20-1 0,20 1 160,0 0-320,-21 20 192,21-20-64,-19 0 160,19 19-256,0-19 160,0 20-32,0-20 160,0 0-320,0-1 192,0 1 96,-20 0-224,20 0 96,0 0 0,0 0 128,-19 0-256,19-20 160,0 19-32,0 1 0,0-20 0,0 20 0,0-20 64,0 20-96,0-20 0,-20 20 192,20-20-288,0 20 128,0-20 0,0 0 32,0 0-32,0 0 32,0 0 32,0 0-64,0 0 97,-21 20-1,21-20 128,0 0-288,0 0 128,-19 0 0,19-20-64,-20 20 32,20 0-32,-19 0 160,-2 0-352,-18 0 224,20 0-32,-22 0 0,21 0-32,-20 20 32,1-20 32,-2 0-32,3 0 0,-22 0 0,21 0 0,-2 19 160,2-19-320,-1 0 160,-20 0 0,21 0 32,0 0 0,-21 0-64,0 0 32,-20 0 32,20 0-32,2 0 0,-2 0 32,0 0-64,0 0 192,2 0-192,-2 0-96,-20 0 128,42 0 128,-23 0-288,1 0 224,0 0 32,2 0-224,-2 0 128,0 0 0,-19-19 32,-1 19-32,20 0-32,2 0 160,-22 0-256,20 0 160,-19 0-64,19 0 32,-20 0 96,22 0-256,-21 0 160,-1 0 0,1 0 64,-1 0-64,1 0-32,0 19 32,-20-19-32,19 0 0,1 0 64,-22 0-32,22 0 96,-1 0-192,3 0 192,-3 0-224,1 0 128,-1 0 32,1 0-32,-1 0-96,-20 0 96,20 0-32,1 0 32,20 0 224,-20 0-416,0 0 192,18 0 192,-18 0-416,19 0 224,2 0 32,-22 0-32,1 0-32,19 0 64,0 0-32,-20 0 0,22 0 192,17-19-384,-19 19 384,2 0-384,-2 0 288,19 0 64,3-20-352,-3 20 288,2 0-128,-1-20 32,1 20 128,-2 0-288,2 0 224,20-20-32,-22 20-96,3 0 224,-3 0-352,2 0 192,20-20 0,-22 20 32,2 0-64,18 0 32,-18 0 192,20 0-384,-22 0 224,22 0 32,-1 0-128,-1 0 128,2 0 128,-1 0-192,1-20-192,-2 20 352,1 0-160,1 0 0,-1 0-192,-1 0 224,2 0 64,19 0-96,-20 0-224,1 0 0,-2 0-481,21 0-1089,-20 20-2017,20-20-4998</inkml:trace>
  <inkml:trace contextRef="#ctx0" brushRef="#br0" timeOffset="20816.1905">18631 7766 8648,'0'-20'736,"0"20"1955,0-20-673,20 20-289,-20 0 65,0 0-961,0 0-481,0 20 577,0 0 128,-20 19-512,20-19 159,-21 20-95,21 0-161,-19-21-159,19 21-193,0-20-64,-20-20 32,20 20 64,0-20 64,20 0-64,-20 0-64,19-20 32,2 0-64,-1 0 129,-1 0-258,22-19 162,-22-1-33,20 20-321,-18-20 225,-1 21 32,-1-1 0,0 20-32,-19 0-64,0 0 128,0 20 64,-19-1 160,0 21-288,-1-20 128,20 20-32,-21-20 64,21-1-96,0-19 32,0 20 0,21-20-32,-1 0 32,-1-20-32,22 20-96,-3-19 32,3-1 160,-2 0-288,-20 0 192,22 20 32,-22-20-96,1 20 32,-20 0-32,0 20 192,19-20-32,-19 20-224,0 0 256,0 0-160,0-1 128,0 1-384,0 0-1217,21 0-994,-21 0-1985</inkml:trace>
  <inkml:trace contextRef="#ctx0" brushRef="#br0" timeOffset="21823.2482">13846 8580 8680,'20'19'224,"1"-19"1634,-1 0-545,-1 20-576,22-20 832,-3 0-544,1 0-256,21 20 96,0-20-97,20 0-287,-1 21-97,20-21-31,0 0 319,2 0-223,36 0-65,-17 0-128,18 0 97,21 0-1,0-21-96,-20 21-32,40 0-160,-20 0 129,19 0 127,0 0-352,2 0 224,18 0 96,2 21 97,-3-21-385,22 0 192,-2 19-192,2-19 128,0 0-32,20 0 64,-3 0-128,2 0 160,1 0-288,-1 0 192,1-19-96,-20 19 96,0 0 97,-2 0-193,2 0 0,0 0 128,-22 0-64,22 0 0,-21 19-64,-20-19 0,22 0 96,-41 0 64,19 0-64,0 20-32,-19-20-32,-19 0-32,-22 19 96,-19-19-64,-20 0-32,-19 21 97,0-21-65,-40 19 32,18-19-64,-16 0 64,-22 0-96,19 0 64,-19 0 32,0 0 64,0 0 0,-19 0-32,19 0-128,0 0-352,0 0-705,0 0-705,-22 0-1409,22 21-1954</inkml:trace>
  <inkml:trace contextRef="#ctx0" brushRef="#br0" timeOffset="23372.3368">15356 9216 6085,'0'-20'1089,"0"20"353,0 0 383,0 0-1024,0 0 737,0 20-161,0-1-192,0 20-192,0-18 96,0 19-480,0-1-1,0 1-191,-21 0-225,21-1 32,-20 1-192,1 1-64,19-23-224,-19 23 96,19-22-97,0 1-415,0-20-513,0 21-577,0-21-256,19-21-1441</inkml:trace>
  <inkml:trace contextRef="#ctx0" brushRef="#br0" timeOffset="25591.4637">15414 9196 6630,'20'-21'128,"1"21"1570,-21 0-545,19 0-289,1 0 225,20 0-224,-20 0-192,-1-20-65,22 20 193,-2 0-448,1 0-65,-1 0 96,2 0-128,-2 0 1,1 0-65,18 0 224,2 0-63,1-19-225,-1 19-32,-2 0 96,2-20 0,0 20 96,-2 0-159,2 0 31,20 0 128,-20 0-192,19 0 0,-19 0-64,20 0 32,-1 0 160,-1 0-191,1 20-33,0-20 96,1 0 128,-20 0-288,19 0 64,-18 19 96,18-19-32,0 0 96,1 0-256,-1 20 192,1-20-96,-22 0 96,43 21-96,-22-21 96,1 0-96,-1 20 192,-21-20-256,22 0 160,-1 19-31,1-19 31,-1 0-128,1 0 0,-1 0 96,0 0-64,1 20 64,-1-20 96,1 0-96,-1 0-64,-19 0-128,20 0 96,-22 0 192,21 0-160,-19 0 160,1 0-320,18 0 160,-19 0 0,-2 0 64,2 0 96,20 0-160,-20 0 0,19 0 0,-21 0 64,2 0-64,1 0-64,-23 0 32,22 0 256,0 0-320,1 0 288,-3-20-224,2 20-64,0 0 96,-2 0 160,-17 0-320,19 0 192,-2 0-32,-17 0 160,19 0-320,-2 0 352,2 0-352,0 0 160,-21-19-32,21 19 64,-21 0 0,1 0 96,-1 0-288,2 0 192,19 0-64,-21 0 224,-20 0-384,22 0 256,-3 0-64,3 0 0,-2 0-32,-18 0 64,18 0 129,2 0-322,-22 0 161,0 0 0,22 0 0,-41 0 32,19 0-64,1 0 64,-20 0-32,0 0 0,0 0 64,0 0-32,0 0 65,19 0-33,-19-20-32,0 20 0,0 0 0,0 0-32,0 0 0,0 0 32,0 0-64,-19 0 64,19 0-32,0 0-32,0 0 0,0 0-32,0 0 32,0 0 96,0 20-192,0-20 128,0 0-32,-20 19 32,20 1-33,0-20 1,0 19 193,-19 2-129,19-1-32,-21 0-96,21 19 256,0-20-224,-20 2 224,1 19-224,19-19 64,-19 16 256,19-16-224,0 20 32,-22-23-32,22 23-128,-19-22 256,19 22-320,-20-23 320,20 3-160,0-1-96,-19 0 128,19 0 96,0-1-128,0 0-128,0-19 128,0 21 96,0-21-160,-21 20 64,21-20 32,0 20 96,0-20-96,0 0-64,0 0 128,0 0-256,0 0 224,0 0-64,0 20 96,-20-20-32,20 0 0,0 0 161,0 0-193,0 0-160,-19-20 128,19 20 192,0 0-352,-19 0 160,-3 0 0,3 0 160,0 0-224,-1-20-32,-1 20 96,-18 0 192,-2 0-352,3 0 288,-3 0-288,2 0 160,-21 20 32,21-20-32,-21 0 64,0 0 0,-19 0-32,21 0-64,-22 0 64,20 0-32,0 0-128,-19 0 192,18 0-96,-18 20 96,21-20-160,-22 0 224,20 0-256,0 0 96,-19 0 160,-1 0-96,1 0-128,-1 0 32,1 0 224,2 0-352,16 0 224,-18 0-64,0 0 64,-1 0-64,20 0 32,-19 0 0,-1 0 0,20 0 64,-19 0 0,-20 0-192,19 0 192,1 0-224,-1 0 160,1 0 0,-1 0 160,1 0-320,0 0 128,-1 0 32,-19 0 64,20-20 0,-1 20-192,-19 0 95,20 0 66,0 0 95,-20 0-321,19 0 354,20 0-193,-19 0 32,-1 0-129,1 0 226,21 0-194,-22-20 194,1 20-194,19 0 33,-20 0 160,1 0-192,-1 0 225,20 0-226,-19 0 161,21 0-96,-2 0-32,0-20 128,-1 20-160,3 0 224,-2 0-256,0-21 224,0 21-160,21 0 128,-21 0-64,2 0 65,-2 0-33,0-19-161,21 19 97,-21 0 96,19 0 65,-17 0-129,18 0-129,1 0 129,-2 0 0,2 0 0,-1 0 97,20 0-194,1 0-95,-2 0-512,1 19-994,20-19-1921,0 0-5414</inkml:trace>
  <inkml:trace contextRef="#ctx0" brushRef="#br0" timeOffset="26280.5031">19048 9512 10473,'0'-19'673,"0"1"865,0 18 608,0 0-897,-21-21 96,1 21-256,-19 21-96,-1-3-224,-18 1 224,17 22 64,2-20 0,-2 17-225,3-17 97,38-2-608,0 1-289,19 1 256,20-3-128,2-18-96,38 0 0,-19 0-288,18 0-385,1 0-768,-19 0-1185,-19 0-2403</inkml:trace>
  <inkml:trace contextRef="#ctx0" brushRef="#br0" timeOffset="28011.6021">1322 4448 7014,'19'-19'833,"0"-1"929,-19 0 448,0 0-737,0 0 257,-19 20-353,-22-20-448,22 20-64,-20 0-161,-1 20 129,1 0-64,-2 20 416,-17-1-384,17 21-97,2-1-159,-1 1-417,20-1-128,1 1 0,19-20-32,19 0 192,1-20-256,20-1-64,-1 1-609,21 0-352,20-20-544,-1 0-1282,20-20-1057</inkml:trace>
  <inkml:trace contextRef="#ctx0" brushRef="#br0" timeOffset="28246.6155">1876 4429 13676,'0'19'65,"0"-19"-194,0 0-799,0 0-1667,0 0-1665</inkml:trace>
  <inkml:trace contextRef="#ctx0" brushRef="#br0" timeOffset="28379.6231">1876 4627 10858,'-19'59'96,"19"-59"288,-20 21-31,20-21-321,0 0-577,0 0-2177</inkml:trace>
  <inkml:trace contextRef="#ctx0" brushRef="#br0" timeOffset="28629.6374">2035 4528 14253,'21'-20'256,"-1"20"1954,-1-20-1345,22 20-224,-3 0-97,3-20-287,-2 20-193,21 0 96,-21 0-352,21 0-385,-20 0-1057,-1 0-832,-19 20-1762</inkml:trace>
  <inkml:trace contextRef="#ctx0" brushRef="#br0" timeOffset="28796.6471">2136 4647 5957,'-22'20'8072,"22"-20"-7303,0 0 159,22 0-287,-3-20 96,20 20-481,1 0-256,-1-20-32,21 20-1249,20 0-2018</inkml:trace>
  <inkml:trace contextRef="#ctx0" brushRef="#br0" timeOffset="29196.6699">3068 4369 14733,'0'0'-352,"-20"20"512,20 0 673,-19 19 640,-2 1 161,1 0-801,1-1-353,-22 1-191,22 0-257,-1-1 0,1 2-96,19-22-193,-21-19-704,21 20-864,0-20-353,21 0 32,-2-20-1794</inkml:trace>
  <inkml:trace contextRef="#ctx0" brushRef="#br0" timeOffset="29386.6808">2988 4429 12331,'20'-20'1089,"1"20"-801,-2-20 1122,1 20-321,20-20 160,-1 20-192,2-20-641,-2 20 33,21-20-289,-22 20-192,3 0 32,-2-19-224,2 19-769,-22 0-865,-19 19-544,0-19-1794</inkml:trace>
  <inkml:trace contextRef="#ctx0" brushRef="#br0" timeOffset="29583.6921">3008 4548 6149,'-20'19'7175,"20"-19"-7623,20 0 1633,1 0-32,18 0 128,1-19-384,-1 19-673,21-20-160,-21 0-64,21 20 32,0-20-224,-40 20-481,18 0-832,-38 0-833,0 20-865</inkml:trace>
  <inkml:trace contextRef="#ctx0" brushRef="#br0" timeOffset="29758.7021">2909 4746 13100,'0'20'-160,"0"0"448,0-20 513,19 0 608,3 0-416,-3-20-577,20 20-255,1 0-33,-1-20-128,21 20-257,0-19-767,-21 19-578,21 0-1441</inkml:trace>
  <inkml:trace contextRef="#ctx0" brushRef="#br0" timeOffset="30057.7191">3822 4091 13292,'0'0'737,"-20"0"64,20 0-161,-39 20-95,18-1 1152,-18 21-95,-1 0-641,20 20-32,1-1-1,-22 1-191,41-1-192,-19 1-193,-1-1-128,20 1-320,0-20 288,0 0-320,20-1-32,-1 1-641,3-21-640,16 2-769,-18-1-801,20-20-608</inkml:trace>
  <inkml:trace contextRef="#ctx0" brushRef="#br0" timeOffset="30277.7318">4021 4409 14830,'0'-20'800,"0"20"-287,0 20-641,-21 0 992,21 19 1122,-20 1-544,1 0-577,19 0-833,-19-1 224,19 1-416,-20 20-193,20-41-800,0 21-512,0-21-1186,20-19-1313</inkml:trace>
  <inkml:trace contextRef="#ctx0" brushRef="#br0" timeOffset="30511.7452">4279 4369 16495,'-19'20'32,"-22"0"1057,21 0-32,-20 19 609,1 1-65,-21-20-736,21 19-320,18-18-545,1-2-32,20 1 96,0-20-417,0 20-351,20 0-706,1-20-832,18 19-737,2-19-800</inkml:trace>
  <inkml:trace contextRef="#ctx0" brushRef="#br0" timeOffset="30650.7531">4358 4746 12395,'-19'59'1313,"19"-38"1154,-21 18-1186,-18 1-32,20 0 32,-22-20-192,21 19-1217,1-19 160,-2 1 193,1-21-1122,1 19-1538,19-19-2209</inkml:trace>
  <inkml:trace contextRef="#ctx0" brushRef="#br0" timeOffset="31369.7942">4597 4548 14733,'0'-40'577,"0"20"1697,0 20-1537,0 0-481,0 0 481,0 20 256,-20 0-321,20 19-95,0-18-289,-21 18-128,21 1-32,0-21-128,-19 2 65,19-1 95,0-1-192,0 1-289,0-20-31,19 0 256,-19-20 128,21 1 32,-1-1-288,-1-20 0,1 20 288,1-20-257,-2 21 161,-19-2-64,20 21 32,-20 0 128,19 0 161,-19 21 95,0-2-96,0 1-224,0 0 224,0 0-224,0-1 32,0 2 0,19-21-32,-19 0 0,22 0 64,-22 0 193,19 0-65,0 0-256,1 0 128,1-21 32,-21 21-160,20 0-160,-1 21 192,-19-1 64,19-1 0,-19 1 96,22-20-192,-22 20-128,0-1-577,19 2-929,-19-21-1024,19 0-1346</inkml:trace>
  <inkml:trace contextRef="#ctx0" brushRef="#br0" timeOffset="31608.8078">5132 4111 17904,'60'0'-416,"-20"19"1825,-1 21-672,2 0 0,-22-1 640,1 41-288,-20 0-544,-20-1 95,-20 21-384,1 19-63,-2-40-257,-17 0-32,17-19-225,22-20-480,-1-1-1409,-1-19-2562</inkml:trace>
  <inkml:trace contextRef="#ctx0" brushRef="#br0" timeOffset="31991.8297">5570 4627 15214,'0'-20'1505,"19"1"-640,0 19 64,1-21-545,20 21 417,-1 0-481,-17 0-127,16 0-65,3 0-288,-22 0-1122,20 0-1248,-18 0-1250</inkml:trace>
  <inkml:trace contextRef="#ctx0" brushRef="#br0" timeOffset="32139.8382">5649 4686 17104,'-21'21'-64,"21"-21"960,0 0-1120,21 0 320,-21 0 129,39 0-65,-20 0-352,41 0-2083,-19 0-2369</inkml:trace>
  <inkml:trace contextRef="#ctx0" brushRef="#br0" timeOffset="34228.9578">6442 4448 6149,'0'-19'2210,"0"-1"-448,-20 0 128,20 0-193,0 20-95,0 0-225,0 0 33,0 0-481,0 0-705,0 20 416,0 0 225,0 0 32,0 19-32,-19 1-321,19 0-127,0 0-97,-19-21-64,19 21-288,-22-1 321,22-18-418,0 18 193,0-39 1,0 20-1,-19-20 32,19 0 64,0 0 160,19-20-64,-19 1-416,0-1 96,22-1 64,-22-18-32,19-1-160,-19 0 160,19 21-224,1-21 224,1 20 32,-21 0-96,0 20-257,19 0 353,-19 20 96,0 0 32,0 20-128,0 0 257,0-21-129,0 21-128,0-1 288,0-18-288,0-1-128,0-1 128,0-19 128,0 0-128,0 0-64,0 0 384,20-19-416,-1-1 64,2-1-64,-1 2 0,-1-21 128,1 20-96,1-20 0,-2 21 96,-19-1-128,20 20-256,-20 0 191,0 20 129,0-1 160,0 2 1,0-2 191,0 21-320,19-1-32,-19-18 0,0-1 0,21-1-224,-21 1-898,20 0-543,-1-20-1026,0 0-1313</inkml:trace>
  <inkml:trace contextRef="#ctx0" brushRef="#br0" timeOffset="34493.9729">7017 4567 12619,'22'-19'1890,"-3"19"-1057,0-20 608,22 20-928,-2 0 704,1 0-448,-1 0-449,2-20 32,-2 20-159,1 0-257,-1 0 224,2 0-513,-22 0-223,1 0-802,-1 0-383,-19 0-225,0 0-1281</inkml:trace>
  <inkml:trace contextRef="#ctx0" brushRef="#br0" timeOffset="34700.9848">7316 4329 12908,'0'40'-128,"-20"-20"832,20 0-63,-19 19 896,-2-19 321,21 20-801,-20-20-576,1 19-225,19 1-64,-20 0-192,-1-20-416,2 20-930,19-1-1056,-20-19-545</inkml:trace>
  <inkml:trace contextRef="#ctx0" brushRef="#br0" timeOffset="35158.0109">7176 4270 10217,'-79'59'96,"40"-39"2082,-2 40-640,2-1 544,-1 1-160,1 0-929,20-1-321,-22 1-480,41-1 33,0 1-354,0-40 161,41 19 33,-22-19 31,41 0 32,-2-20 96,2-20-512,20 0-225,-1 0 193,1-19 192,-20-1 160,0 0 32,-21 1 160,1-21-224,-20 1 64,-20-1 224,0-20-384,0 21 321,-41 19-225,22 1 384,-20-1-96,-2 40-256,-19-21 160,21 21-480,-1 21 64,1-1-865,39 0-1698,-20-1-2946</inkml:trace>
  <inkml:trace contextRef="#ctx0" brushRef="#br0" timeOffset="35737.044">8011 4448 12619,'0'-39'577,"0"19"1313,-21 20-481,21 0-1025,-19 20-127,-20 0 543,-2 19 386,2 21-65,-1 0-192,20-1-193,1 1-383,-2-1-417,21 1 64,21-21 0,-2-19 0,1 0 32,20 0 0,-1-20-353,2-20 161,-22 0-160,1 0 128,-1 1 64,-19-22 128,0 22-33,0-1 194,0 0-161,0 1 64,0-1 256,-19 20-32,19 0-224,0 0-320,19 0-64,-19 20 288,21-20 32,18 19-353,-19-19-832,1 20-737,18-20-416,-20 0-1281</inkml:trace>
  <inkml:trace contextRef="#ctx0" brushRef="#br0" timeOffset="36037.0611">8546 4130 17360,'-19'21'-224,"19"-2"960,-20 1-351,-1 20 864,2 20 673,-20-1-705,-2 1-160,3 19-224,-3 0-289,2 1-191,20-20-385,-3 19 32,22-39-193,22 19 193,-3-39-416,20 0-257,2 0 289,-3 0-1346,22-20-992,-21 0-641,2-20-385</inkml:trace>
  <inkml:trace contextRef="#ctx0" brushRef="#br0" timeOffset="36254.0735">8746 4409 16367,'-21'20'96,"21"-1"1698,-20 21-1058,1 20 610,-1-20 127,-1 19-576,2-20-833,-1 2 32,1-2-128,19-19-448,0 20-705,0-20-609,19-20-1537,1 0-32</inkml:trace>
  <inkml:trace contextRef="#ctx0" brushRef="#br0" timeOffset="36478.0864">8984 4429 14958,'-40'19'384,"1"1"1794,-2 0-1377,22 20 768,-41-1 673,40 1-672,-20 0-929,20-1-385,20-18-384,0-1 160,0-1-64,20 1 288,1-20-384,18 20-353,-20-20-287,22 0-738,-3 0-832,3-20-1538,-21 0-2145</inkml:trace>
  <inkml:trace contextRef="#ctx0" brushRef="#br0" timeOffset="36700.099">9380 4051 14221,'21'40'4452,"-2"-20"-3587,-19 39 416,20 1-320,-20 20 352,-20-1 193,-20 0-609,1 20-417,-41 20-224,20-39-160,0 0-192,2-1-256,17-39-160,3-1-1602,18-19-865,-1 1-3876</inkml:trace>
  <inkml:trace contextRef="#ctx0" brushRef="#br0" timeOffset="38688.2128">2791 6792 10313,'-22'-19'321,"22"19"1600,0 0-1248,0 19 416,0 1 513,0 20-257,0 0-384,0-21-160,0 21-225,0 20-128,0-20-255,0 0-129,0-1-32,0-19 128,0 0-96,0-20 256,0 0 161,0 0 352,0-20-737,-19 0-64,19-19-160,-19 19 63,19-21-31,0-17 128,0 18-256,0-20-192,19 0-97,0 21 97,3-1 288,-3 20-193,0 0 129,1 0 32,1 20 160,18 20-96,-20 0 128,22 0 128,-22 20 129,1 19-161,1 1-160,-21 20 256,0-22 64,0 22 0,-21-20 1,1-20 127,-18-1 97,-3-19 63,2 0-448,-2 0 0,3-20 129,-3 20-386,2-20-31,-2 0-32,22-20-641,19 0-352,0 20-1089,0-20-769,0-20-608</inkml:trace>
  <inkml:trace contextRef="#ctx0" brushRef="#br0" timeOffset="38990.23">3504 6375 12235,'0'-20'769,"-20"1"1441,20 38-1249,-19 1 0,0 21 993,-22 17-641,2 22 64,-2 20-544,3-21-64,18 0-385,-1 20-64,2-19-224,19 0 97,0-21-386,19-19 257,2 19-128,18-19-320,0-20-449,2 0-544,-3 0-833,22-20-929,-19 0-929</inkml:trace>
  <inkml:trace contextRef="#ctx0" brushRef="#br0" timeOffset="39299.2477">3763 6713 13260,'0'20'32,"0"20"1762,-21-1 256,21 1-160,-19 0-449,19 19-704,-20-19-353,1-1-416,19 2 64,-21-21-64,21-1-673,0 1-512,21-20-833,-21 0-224,39 0 0,-20-20-2819</inkml:trace>
  <inkml:trace contextRef="#ctx0" brushRef="#br0" timeOffset="39508.2596">4000 6673 14798,'-20'20'-65,"20"0"962,-19 0 417,-20 20 543,18-1 65,-18 1-897,20 0-480,-2 0-225,1-21-288,20 2-128,0-2 64,0 1 0,20-1-321,1-19-447,-2 21-1186,20-21-897,2 0-1249</inkml:trace>
  <inkml:trace contextRef="#ctx0" brushRef="#br0" timeOffset="39670.2689">4139 7071 15598,'0'59'96,"-19"-39"1122,19 20-418,-19-20 674,-3 19 223,3-19-992,0 0-545,-1 0 96,20 0-384,-21-20-833,1 0-384,20 0-1602,0 0-1249</inkml:trace>
  <inkml:trace contextRef="#ctx0" brushRef="#br0" timeOffset="39955.2852">4616 6753 16463,'0'-20'1025,"-19"20"865,-1 0-1185,-20 0-33,1 40 737,-2-1-448,2 1-64,-1 0-128,20 19-385,1-19-288,-2 20-96,21-40 0,21 19-32,-21-19-224,39 0-416,-20-20-289,22 0-1121,-2 0-1314,1 0-1376</inkml:trace>
  <inkml:trace contextRef="#ctx0" brushRef="#br0" timeOffset="40185.2984">4874 6455 16015,'19'19'320,"3"22"833,-22-2-416,0 0 864,0 22 129,0 18-161,-22 0-800,-16 20-32,-3 1-449,2-1-224,-21-19 128,21-1-448,-1-39-641,20-1-512,1-18-1474,19-2-1313</inkml:trace>
  <inkml:trace contextRef="#ctx0" brushRef="#br0" timeOffset="40632.324">5312 6852 14605,'0'0'609,"0"0"928,19 0-608,1 0 128,-1-20 128,22 20-480,-3 0-449,3 0 33,-2 0-289,2 0-801,-3 0-801,-18 0-1120,1 0-1282</inkml:trace>
  <inkml:trace contextRef="#ctx0" brushRef="#br0" timeOffset="40791.333">5430 6991 14509,'0'20'705,"-19"-20"1537,19 0-1185,19 0-96,0-20-64,1 20-577,21 0-64,19-19-480,-22 19-320,22 0-1666,1 0-1922</inkml:trace>
  <inkml:trace contextRef="#ctx0" brushRef="#br0" timeOffset="41439.3702">6581 6792 10473,'0'-19'193,"-19"-1"1728,-1 20-607,-1 0-1,2 0 545,-20 0-417,18 20-448,-18-1 192,-2 21 64,22-20-192,-20 20-160,18 0-288,21 0-609,0-21 288,21 1-96,-2-1-320,20-19 0,21 21-897,-19-21-384,38 0-705,-20-21-1282,20 21-960</inkml:trace>
  <inkml:trace contextRef="#ctx0" brushRef="#br0" timeOffset="41722.3864">6918 6872 12235,'0'-20'513,"20"20"2145,1-20-1345,18 20-160,2 0 129,-3-20-642,22 20-63,0 0-289,-1 0-128,1 0-128,-20-20-192,-1 20-64,2 0-545,-22 0-544,1 0-769,-20 0-705,0 0-1601</inkml:trace>
  <inkml:trace contextRef="#ctx0" brushRef="#br0" timeOffset="41936.3986">7256 6673 10441,'-20'20'1218,"20"0"-386,-19-20 418,19 40 31,-20-20 544,-1 19-447,21-19-706,-19 20-640,-1-1 353,20-18-353,-19 19-320,19-21-129,0 1-1312,0-1-930,0-19-1281</inkml:trace>
  <inkml:trace contextRef="#ctx0" brushRef="#br0" timeOffset="42375.4236">7097 6593 5733,'-58'41'3555,"17"-2"-2562,2 1 1602,-2 0-834,3 19 610,-3 1-802,2-21-224,-2 22-832,22-3-321,19-17-320,19-2 320,3-19-352,17 20 416,21-40-224,-2 20-192,21-20-320,1-20-97,-1 0 97,1 0 255,-1-19 65,1-1 160,-20 0 96,-20-20-64,-1 20 0,-39-19 289,0-1-257,0 21-320,-19-21 320,-22 21 32,2 19 512,-1 0-352,1-1-320,-21 21 289,0 0-225,21 21-321,19-21-768,-1 20-2082</inkml:trace>
  <inkml:trace contextRef="#ctx0" brushRef="#br0" timeOffset="43025.4608">8110 6673 10473,'0'-39'2627,"0"19"-1794,0-1 1056,-19 21-1184,-2 21-32,1-1 256,-19 19 160,-21 1-321,0 20 225,21 19-480,-1-20 256,1 2-417,18-22-288,21 1 128,21 0-352,-2-21 160,20 1 96,2-20-320,-2-20-577,1 1 513,-1-1-385,-18-21 33,-21 2 351,20 20 193,-20-2 96,-20 2 64,20-2 321,0 21 223,-21 0-63,21 0-385,0 0-128,0 21-384,21-21 352,-1 19 224,19-19-416,1 21 64,-1-21-865,2 0-513,-3 0-1280,3 0-930</inkml:trace>
  <inkml:trace contextRef="#ctx0" brushRef="#br0" timeOffset="43296.4763">8626 6455 15887,'-20'0'544,"20"0"961,-19 19-832,-2 22 416,-18-2 737,-2 21-385,2 19-288,-21-19-224,22-1-256,16 21-289,3-21-288,0 1 32,19 0 1,19-1-161,22-19-257,-22 0-447,20-21-706,21 1-384,-20 0-992,-1-20-1987</inkml:trace>
  <inkml:trace contextRef="#ctx0" brushRef="#br0" timeOffset="43520.4892">8825 6693 7751,'0'20'8039,"0"-20"-7910,-21 40 1344,21-1-544,-19 1 704,-1 0-319,1-1-706,-2 1-864,21 0 608,-20-20-608,20 20-897,0-20-609,0 0-896,20-20-898</inkml:trace>
  <inkml:trace contextRef="#ctx0" brushRef="#br0" timeOffset="43758.5028">9062 6713 13805,'-20'20'1729,"1"0"-255,-20 0 31,18 19-32,2 1 321,-20-20-288,17 19-706,3-18-511,19 19-161,0-21-32,0 1-96,0-20 192,19 19-288,22-19-449,-21 21 97,20-21-545,-1 0-641,-20 0-896,22 0-1506</inkml:trace>
  <inkml:trace contextRef="#ctx0" brushRef="#br0" timeOffset="43988.516">9300 6474 19890,'41'20'257,"-22"1"1536,1 18-736,1 0 353,-2 22 319,-19-2-608,0 20-512,-19 1 160,-22-1-577,2 0 288,-1 1-416,-20-20-288,21-1-256,20-19-994,-3 0-704,3-20-2594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49:57.374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22778 12016 9192,'-58'0'0,"18"0"192,1 20 1474,-21-20-257,-20 0-95,1 0-161,-20 0-257,-21 0-63,2 0-64,-3 0-257,3 0-95,0 0-257,17 0-64,2 0-96,20 0-384,0 20-577,40-20-865,17 0-512,22 20-1698</inkml:trace>
  <inkml:trace contextRef="#ctx0" brushRef="#br0" timeOffset="261.0149">22641 12116 7174,'0'0'-64,"-41"0"705,22 19 1024,-41-19-223,-20 20-129,1-20-160,-39 20-288,-3-20 32,3 0 64,-21 0-353,1 0-127,-2 0-193,1-20-160,-1 20-64,42 0-64,-1-20-288,19 20-801,42 0-897,-3 0-865</inkml:trace>
  <inkml:trace contextRef="#ctx0" brushRef="#br0" timeOffset="620.0354">21767 11838 10730,'0'-21'0,"-20"21"256,-20 21 929,1-2 160,-41 1 257,1 20-673,-20-21-257,-21 41-95,2-40 63,-2 20-31,40-1 64,22-18-513,17-2 352,41 1-319,0 0-97,41 0 96,17-20-416,2 19 480,20 2-32,-1-2-736,1 2 544,-1-2-545,-19 1-512,20-20-320,-22 20-225,-37 0-287,18-20-1763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50:07.019"/>
    </inkml:context>
    <inkml:brush xml:id="br0">
      <inkml:brushProperty name="width" value="0.05292" units="cm"/>
      <inkml:brushProperty name="height" value="0.05292" units="cm"/>
      <inkml:brushProperty name="color" value="#0000FF"/>
    </inkml:brush>
    <inkml:brush xml:id="br1">
      <inkml:brushProperty name="width" value="0.05292" units="cm"/>
      <inkml:brushProperty name="height" value="0.05292" units="cm"/>
      <inkml:brushProperty name="color" value="#FF00FF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1897 2423 11050,'20'-40'128,"-20"40"1281,-20-19-127,20 19-834,-21-21 449,-18 21 0,0 21-161,-21-2-63,-19 1 32,-1 19-97,20 2-95,-19-2-257,40 1-64,-2-20-416,22 19 320,19-19-192,19 0 96,22 0 32,17 0-32,2 0-160,0 19 160,0-19 0,-1 0-32,-19 0 32,-1 0 224,-18 0 64,-1-1 417,-20 1-257,-41 1-95,2-2-65,-21 1-64,0 0-224,-19 0 0,21-1 192,17 2-512,2-21-320,-2 0-1218,41 0-737,0 0 513,20 0-896</inkml:trace>
  <inkml:trace contextRef="#ctx0" brushRef="#br0" timeOffset="230.013">1936 2740 11883,'19'0'0,"-19"0"1313,-19 20-64,0 0 225,19 0 223,-20 20-768,20-20-545,0-1 65,0 1-129,0 1 257,20-21-161,18 0-64,-16 0-159,-3-41-97,20 22-321,-18-21-639,-1 0-770,-1 20-1473,0-19-2146</inkml:trace>
  <inkml:trace contextRef="#ctx0" brushRef="#br0" timeOffset="669.0381">2215 2860 14029,'-41'79'-417,"22"-39"1218,19 20 0,0-21-289,0 21 481,-19-1-576,19 1-289,0 0 0,0-1-96,0 1-160,-22-20 64,22-21 160,0-19 384,0-19 33,0-2-513,0-19 96,-19 1-64,19-1 64,0-19-128,0-1-64,19-19 0,3-1-256,-3-19-289,20 0 257,-18 19 223,18 1 129,-20 39 0,3 0 225,-3 40 31,0 0 0,1 0 64,1 20 385,-21 20-97,0 19 65,-21 1-32,1 0-417,1 0 96,-22-1-32,2-20-192,20 1 96,-2-20-95,1 0 31,1 0-897,0-20-737,19 0-1536,0-20-1923</inkml:trace>
  <inkml:trace contextRef="#ctx0" brushRef="#br0" timeOffset="1109.0633">2473 2760 12171,'0'40'3876,"0"0"-3876,0-1 416,0 21 225,-20-20 1056,20 20-255,-21-1-738,21 1-191,-19 19-257,-1 1-32,1-21-128,-2 20 0,1-39-64,20-20 97,0 0-1,0-20 224,0 0 96,0-20-191,0 0-289,0-20-128,0 0 256,0-19-257,20-20 97,-20-1 32,40-19 0,-20 0-384,20-1 160,-1 21 128,-19-1-65,1 21 161,18-1 64,-20 41 97,-19-1 63,19 20-192,-19 20 128,22-1 64,-22 21 32,0 20 161,0-1-257,-22 1 0,3-1 64,0 1 96,-1-20-288,1 0-160,-2-21-288,21-19-898,-20 20-992,20-20-2338</inkml:trace>
  <inkml:trace contextRef="#ctx0" brushRef="#br0" timeOffset="1411.0806">2690 3098 14637,'21'-20'-512,"-21"-19"608,20 18-64,-1-18 128,0-20 641,22 18 64,-22 2-385,22 19 129,-22-20-129,1 40-159,-1 0-161,-19 0 256,22 20 289,-44 0 63,22 20-287,-19-1 160,-20 1-321,18 0 352,-18-20-543,20 20 31,-22-40 96,22 19-512,-1-19-577,20 0-865,0 0-832,0 0-1506,20-19-2306</inkml:trace>
  <inkml:trace contextRef="#ctx0" brushRef="#br0" timeOffset="1719.0982">3227 2621 15822,'-20'20'-128,"1"0"993,-22 0-673,2 20 1026,-21-1 896,20 1-737,1 0-801,-2-1-255,22-19-449,19 1 128,0-2-97,19-19 97,22 20 65,-22 0 63,1 0-192,20-20 128,-20 19-160,-1 2 96,2-2 224,-21 1-128,0 0 256,-21 0 129,2 0-97,-1 0-160,-20-20-32,20 0-192,1 0-736,19 0-97,0 0-1505,0-20-1858,0 0-1890</inkml:trace>
  <inkml:trace contextRef="#ctx0" brushRef="#br0" timeOffset="2043.1168">3267 2899 11466,'0'21'3075,"-21"-2"-3075,21-19 289,0 20-129,0-20 480,21 0 161,-1 0-192,-1 0-225,20 0-128,-18-20-96,18 20-256,2-19 64,-41-2 32,19 1 128,-19 20 65,0-19-97,-19 19 96,-3-20 192,-16 20 193,18 0-161,-21 0 385,3 0 320,18 20 0,-20-1-352,20 1-193,20 1-576,0-2-64,0 1 64,20 0-32,20-20-480,18 20-1186,3-20-1249,37 0 1250</inkml:trace>
  <inkml:trace contextRef="#ctx0" brushRef="#br0" timeOffset="2626.1502">4339 2740 14285,'0'0'3395,"19"0"-4163,-19 20 1344,0 20-128,0 0 481,0 19 192,-19-19-384,19 0-160,-21 20-417,1-21 64,1 21-96,0-40 96,19-1 193,-22 1-97,22-20 257,0-20-449,-19 1-192,19-1-64,0-20 31,0-19 33,19-1-64,3 1 224,16-21-512,3-20 32,-2 1 63,1 20 193,19 0-32,-38 38 192,18 2-192,-20 39 512,2 0-288,-21 20-32,20-1 481,-40 22-417,20-2 512,-21 21-511,-18-1 63,20 1 160,-22-21-128,22 1-224,-22-20 64,22 0-320,19 0-577,-20-20-608,1 0-1666,19 0-1442</inkml:trace>
  <inkml:trace contextRef="#ctx0" brushRef="#br0" timeOffset="3125.1786">4715 2641 17520,'0'60'-384,"0"-21"704,-19 1 64,19 0 193,0 0 1089,-20-1-481,1 1-897,-2 0 0,1-20-288,20 20 64,-19-40-32,19 0 289,0 0-482,0 0-63,0-40 0,0 20-64,19-20 96,1-20 224,20 21-64,-1-41-129,2 21-159,17-1 192,-17 1 64,-3 39-64,-16 0 160,-3 0 32,0 20 96,1 0-256,-20 20 448,0 0-160,0 0-127,-20 19 95,1 21 64,-22-20-288,22-21 352,0 21-320,-1-20 64,-1-20 64,21 20-192,-20-20 192,20 0 96,0 20-288,0 0 385,0-20-225,0 19 0,20 1 192,-20 1-352,0 18 160,0-19-128,21 0-289,-21-1-447,20-19-417,-20 21-673,19-21-929,0 0-1121</inkml:trace>
  <inkml:trace contextRef="#ctx0" brushRef="#br0" timeOffset="3469.1983">5351 2483 15694,'-20'0'225,"1"19"1184,-2 1-929,-18 20 609,-2 19 801,2 1-480,-1 19-514,1-19-511,-2 19-289,41-19 0,-19-1 64,19-38-288,0 18-192,19-19-257,2-20 289,-1-20 64,-1 0-193,1-20-191,1 1 415,-2 19 225,1-19 33,-20-2 319,0 22-96,19-1 97,-19 0 63,0 20-512,0 0 160,21 0-352,-1 0 160,-1 20-289,1-20-1312,20 20-2339</inkml:trace>
  <inkml:trace contextRef="#ctx0" brushRef="#br0" timeOffset="3815.2181">6126 2760 22100,'-41'60'-32,"22"-20"0,19-1 289,-20 1-225,20 0-96,0-20-417,0 20-864,20-40-353,-1 19-736,22-38-1474</inkml:trace>
  <inkml:trace contextRef="#ctx0" brushRef="#br0" timeOffset="3918.224">6244 2621 10666,'-41'-19'5733,"41"19"-5765,0-20-1057,0 20-4036</inkml:trace>
  <inkml:trace contextRef="#ctx0" brushRef="#br0" timeOffset="4212.2408">6482 2681 15214,'-40'40'0,"20"-40"1890,1 19-1698,0-19 641,-3 20 640,22-20-448,-19 20-961,19-20 32,19 20-128,3 0 481,-3-20-481,0 20 224,22 0-160,-22-1-160,-19 1 128,20-20 192,-20 21 192,-20-2 193,1-19 159,-22 20-639,3-20 63,-3 20-96,2-20-321,18 0-703,1 0-2179,20 0-3620</inkml:trace>
  <inkml:trace contextRef="#ctx0" brushRef="#br0" timeOffset="4830.2762">7335 2860 18897,'0'0'-1729,"0"19"1697,21 1 96,-21 40 128,0-20 833,-21 19-288,21 1-97,-19-1 257,-1 1-737,1-1 0,-2 1 97,1-20-225,1-21 224,19-19 256,0 0 1,0-19-449,0-21-288,0 1 320,0-1-288,0-20 256,39-19-128,-18-1-353,18 1-31,-20-21-129,22 1 193,-2 20 256,1-1 96,-1 41 320,-18 39-128,-1 0-128,-1 0 321,0 39 95,-19 1-128,0 20 65,0-1-97,-19 1-32,0-1 96,-22-19-287,2 0 127,20-1 96,-22-18-96,22-2-544,-1-19-257,-1 0-352,2 0-576,19-19-1250,0-21-896,19 20-2083</inkml:trace>
  <inkml:trace contextRef="#ctx0" brushRef="#br0" timeOffset="5104.2919">7672 2582 16335,'22'59'32,"-22"-19"929,0 0-641,0-1 129,0 21 928,-22-20-384,22-1-192,-19-18-225,-1 18-352,1-19 321,19 0-129,0-20 417,0-20-160,0 20-545,0-20-96,19-19 160,-19 18-256,20 1 128,-1-19-32,3 19-192,16 0 128,-18 0-224,1 20-225,-2-20-768,20 20-545,-18 20-1313,-1-20-1441</inkml:trace>
  <inkml:trace contextRef="#ctx0" brushRef="#br0" timeOffset="5435.3109">8011 2879 14413,'0'20'-64,"20"-40"641,-1 20-545,1 0 32,1-19 192,-2-1 224,1 0-287,-1 20-97,2-20-32,-1 0 64,-1 20 160,-19-20 32,0 0-31,-19 20 95,-1-19 225,-1 19-1,2 0-223,-20 19 287,18 1 289,-18 0-32,-2 20-32,22 0-160,-1-1-449,1 1-64,-2-20-288,21 0 192,21 0-448,-2-1-321,20 2-224,2-21-768,19 0-866,-2-21-896,2 2-2338</inkml:trace>
  <inkml:trace contextRef="#ctx0" brushRef="#br0" timeOffset="5840.3339">8527 2780 9865,'0'-40'2530,"0"40"930,0 0-2436,-20 0-543,-20 20 768,20 20 192,-20 0-31,1-1-65,20 2-672,-3-2-545,3-19-32,0 19-192,19-18 288,0-2-416,19-19 320,0 0-192,3-19 96,16-2-417,3-18 97,-2-1-385,1 0 257,19-19-64,-19-1-1,-1-19-320,2-1-288,-2 1-192,-18-21 704,18 41 545,-20 19 385,-19 1 864,0 39 160,0-20 192,0 40-1472,-19-1-65,-1 22 1025,-20 18-353,1 1-31,-2 19-257,-17 0-32,37 1-384,-18-1 96,19 0-384,-1-19-384,21-20-225,0-1-545,21-18-1697,-1-21-993</inkml:trace>
  <inkml:trace contextRef="#ctx0" brushRef="#br0" timeOffset="6020.3442">8785 2760 16751,'-20'60'128,"1"-20"1858,-2-1-1441,1 1-1,20 0-223,0-20-225,0-1-96,0 2-737,41-21-1153,-22 0-2242</inkml:trace>
  <inkml:trace contextRef="#ctx0" brushRef="#br0" timeOffset="6163.3525">9004 2681 17264,'-20'-40'192,"-1"40"1698,21 0-1922,0-20-192,0 40-161,0-20-672,0 20-1569,0 0-2371</inkml:trace>
  <inkml:trace contextRef="#ctx0" brushRef="#br0" timeOffset="6387.3653">9182 2740 17168,'-41'-19'1858,"22"19"-65,-1 19-1312,-20 1 992,20 20 32,-18-20-608,-3 20-929,41-1 64,0 1-320,0-20-897,41 20-769,-3-40-2210</inkml:trace>
  <inkml:trace contextRef="#ctx0" brushRef="#br0" timeOffset="6797.3887">9659 2364 15438,'19'-41'865,"-19"41"1153,0 0-1025,-19 0-1057,-1 20 672,-20 1 674,20 38-1,-40 1-416,21 19-97,-1 0-351,20 1-193,-20-1-128,40-19 32,-20 0-160,20-21-64,20 1-417,20-21-383,-20 2-354,20-21-896,-1-21-1601,-20 2-1346</inkml:trace>
  <inkml:trace contextRef="#ctx0" brushRef="#br0" timeOffset="6968.3986">9420 2641 16719,'-40'0'513,"20"0"1377,20 20-2371,0-20 449,0 20 160,0 0-96,20 0-96,1 19-512,18-19-706,1 0-1216,18-20-2499</inkml:trace>
  <inkml:trace contextRef="#ctx0" brushRef="#br0" timeOffset="7309.418">9837 2760 11498,'0'-39'993,"-19"39"1538,19-20-1506,-22 20 800,3 0-287,-1 0-481,1 20 0,-2-1-224,1 21-1,1-20-319,0 20-193,19-1-256,0-19-64,19 1 32,0-2-608,1-19-225,1 0-256,18-19-384,2-2-481,-22 1 224,20 1 833,-39-1 673,21 0 192,-21 0 513,0 0 640,0 20 320,0 0-384,0 0-512,0 20-481,-21-20 384,21 40 1,-20-20-257,20-1-224,0 1-96,0 1-192,0-2-897,0-19-1058,0 20-1600</inkml:trace>
  <inkml:trace contextRef="#ctx0" brushRef="#br0" timeOffset="7720.4416">10273 2323 17680,'0'20'-480,"-19"1"1152,19 18-319,-39 0 832,17 21 352,-16-20-672,18 20-769,-20-1 96,1 1 33,18-1-450,1-19 33,1 0 32,19-40-192,0 0-193,19 0 385,1-20 256,20 0-96,20-20-96,-21 0-192,2 21 288,-2-1-224,-20 20 256,-19 0 224,21 0-32,-21 39 160,-21-19-191,2 20 127,-1-20-32,1 20 65,-22-1 191,2-18-384,-1-2 96,20 1-63,-20-20-97,20 0-224,1 0-513,19-20-768,0 1-994,0-2-1408</inkml:trace>
  <inkml:trace contextRef="#ctx0" brushRef="#br0" timeOffset="7934.4537">10571 2224 17072,'0'40'128,"-19"0"1089,-2-1-833,1 21 673,1 20 865,-22-21-256,2 20-930,1-19-223,-3 19-417,22-19 96,-22-1-320,22 1-545,19-40-448,0 0-1121,0 0-1505,19-20-417</inkml:trace>
  <inkml:trace contextRef="#ctx0" brushRef="#br0" timeOffset="8290.4742">10571 2820 15822,'0'40'97,"20"-40"607,-1 0-608,-19 19 32,41-19 257,-22 0 95,22-19-352,-22 19-32,20-20-63,2 0-66,-22 0 162,1 0 63,-20 0 32,21 0-160,-21-19 96,-21 19-96,21 0 0,-20 0 289,-19 20-1,18 0 449,-18 0 32,20 40 224,-22 0 96,2 19 320,-1-19 97,20 19-770,1 1-479,19 0 63,19-20-224,20-21-192,21 21-160,0-40-1089,20 0-321,-1 0-896,1-20-4453</inkml:trace>
  <inkml:trace contextRef="#ctx0" brushRef="#br0" timeOffset="9871.5645">11564 2820 17328,'0'0'-160,"0"0"-289,0 20-127,0-20-545,0 0-193,0 0-3971</inkml:trace>
  <inkml:trace contextRef="#ctx0" brushRef="#br0" timeOffset="9970.5702">11544 2939 10794,'0'20'2306,"0"0"-2498,0-20 96,0 0-1666</inkml:trace>
  <inkml:trace contextRef="#ctx0" brushRef="#br0" timeOffset="10985.6283">2056 4290 12812,'-21'-20'704,"1"20"1442,20 0-1185,0-21-256,20 21-32,-20 0-353,21-19 32,-1 19-32,18-20-63,3 20-1,-2 0-320,1 0 64,-20 0-32,21 0 32,-22 20 0,20-1 0,-39 22 192,21-2 160,-21 1 161,0 20 95,0-1 1,0 20-64,-21-19-385,21 20 0,0-21-128,21 1 96,-21-1-288,19-19 128,1 0 128,-1-20-32,2-1 64,-21-19-224,20 0 384,-20 0-96,-20 0 545,-1 20-705,2-20 321,-41 0-386,21 0 514,-21 21-513,0-21 544,21 19-416,-21-19-96,21 0 129,18 0-225,1 0-385,20 0-864,-19 0-193,19 0-2273,0 0-1827</inkml:trace>
  <inkml:trace contextRef="#ctx0" brushRef="#br0" timeOffset="11193.6402">1996 4805 16719,'0'-19'-32,"0"19"769,19-20-192,-19 20-193,20-20 224,21 1-319,19 19-225,-2 0-32,2 0-865,0 0-1826,0 0-2369</inkml:trace>
  <inkml:trace contextRef="#ctx0" brushRef="#br0" timeOffset="11425.6535">2750 4607 18513,'-39'20'192,"39"0"193,0 19 351,-21 2 353,21-2 32,0 0-928,0 2-290,0-2-95,21-19-705,18 0-1441,2-20-1634</inkml:trace>
  <inkml:trace contextRef="#ctx0" brushRef="#br0" timeOffset="11559.6612">2889 4468 14926,'-60'-39'1537,"41"39"-1441,0 0-704,19 0-2852</inkml:trace>
  <inkml:trace contextRef="#ctx0" brushRef="#br0" timeOffset="13326.7622">3287 4588 15214,'19'0'608,"-19"0"-479,0 0 255,0 19-448,0-19 96,0 0-416,0 0-2339</inkml:trace>
  <inkml:trace contextRef="#ctx0" brushRef="#br0" timeOffset="13449.7692">3345 4786 12972,'0'0'256,"0"0"1025,0 0-864,0 0-1506,0 0-2275</inkml:trace>
  <inkml:trace contextRef="#ctx0" brushRef="#br0" timeOffset="14140.8087">5469 4329 10858,'-20'-59'160,"-18"38"1954,18 21-513,-20 0-608,1 0 321,-2 41-65,2-2-545,-1 21 386,1 19-194,-2-19 65,2 19-384,18-19-289,21 0-288,0-1-64,21-40 64,-1 22-64,19-41-96,-18 19-128,-2-38 223,1 19-255,-1-20-32,-19-20 160,0 20 96,0 0 160,0 1-64,0-22 64,0 41 0,0-19 128,0 19 64,0 0-352,0 0-128,21 0 224,-1 0 0,19 19 0,-18-19-96,18 21-449,1-1-864,-20-20-1121,18 0-577</inkml:trace>
  <inkml:trace contextRef="#ctx0" brushRef="#br0" timeOffset="14436.8256">5866 4091 17232,'-19'0'96,"-20"20"609,18 20 63,-18-1 514,-2 20 832,-17 2-1025,17 18-257,3 0-31,16 1-64,-16-1-513,18 1-160,20-21 0,20 1-224,-1-21-96,0 1-289,22 0 97,-2-20-1186,21 0-256,0-20-864,-21 0-641,1-20-5189</inkml:trace>
  <inkml:trace contextRef="#ctx0" brushRef="#br0" timeOffset="14630.8367">6025 4508 13805,'-19'20'448,"19"0"1314,-20-1-545,1 21-128,19 0 128,-21-1-672,21-18-545,-20 18 32,20-19-737,20 0-1089,-20-1-896,21-19-1282</inkml:trace>
  <inkml:trace contextRef="#ctx0" brushRef="#br0" timeOffset="14869.8504">6304 4409 13805,'-21'0'1121,"1"20"-385,1-1 353,-22 1 64,3 20 769,-23 0-224,23 0-737,-3-1-128,22-19-449,19 0-128,-20-1-320,40 2-32,-20-21 288,19 20-288,22-20 288,-22 19-800,22-19-353,17 0-416,-17 20-994,-3-20-1408,3 0-2371</inkml:trace>
  <inkml:trace contextRef="#ctx0" brushRef="#br0" timeOffset="15127.8651">6542 4051 15534,'39'40'0,"-19"-20"1666,1 20-545,-2 19 160,-19 21 449,0-1-577,-19 20-384,-22 0-513,2 20 32,-21-19-96,20-21-192,20-19 64,1-40-128,0 0-1409,19-20-481,0 0-2434</inkml:trace>
  <inkml:trace contextRef="#ctx0" brushRef="#br0" timeOffset="15655.8953">6959 3833 15758,'0'-20'641,"0"40"-577,0-1 1313,0 41-127,0 20 639,19 19-95,-19 0-673,0 21 64,0 18-160,-19 21-448,19 0-65,-21 0-416,1 0 289,-18-20-513,38-20 256,-22-20 416,3-39-800,19-40 256,0 1-224,0-21-961,0 0-97,0-21-319,0 21-1026,19-39-2241</inkml:trace>
  <inkml:trace contextRef="#ctx0" brushRef="#br0" timeOffset="16200.9265">7176 5302 10762,'0'-19'2018,"0"-1"576,0 20-352,0 20-1409,0-20 736,0 40-287,0-21-129,0 41-128,0-21-160,-19 2-65,19-2-447,0 0-193,-20 2-192,20-22 192,0 2-673,0-3-351,0-18-866,0 0-64,0 0-768,20 0-1122</inkml:trace>
  <inkml:trace contextRef="#ctx0" brushRef="#br0" timeOffset="16366.936">7395 5560 11050,'0'60'2691,"-19"-39"-1923,-1 17 1186,-1-17-705,-18-1 737,20 20-961,-22-21-608,22-19-161,-1 0-480,20 0-641,0 0-1217,0 0-1986</inkml:trace>
  <inkml:trace contextRef="#ctx0" brushRef="#br0" timeOffset="16535.9458">7554 5659 15086,'0'20'32,"0"-20"705,0 0-673,0 0 32,0 0-385,19 0-1056,1-20-2563</inkml:trace>
  <inkml:trace contextRef="#ctx0" brushRef="#br0" timeOffset="16658.9528">7732 5679 12587,'0'21'961,"0"-21"192,0 0-1153,0 0-192,0 0 320,0 0-544,20-21-1922</inkml:trace>
  <inkml:trace contextRef="#ctx0" brushRef="#br0" timeOffset="16798.9608">7911 5659 11851,'0'20'3523,"-20"-20"-2306,20 0 128,0 0-1056,0 0 383,0 0-351,0-20-225,0 20-993,20 0-1698,1-18-2433</inkml:trace>
  <inkml:trace contextRef="#ctx0" brushRef="#br0" timeOffset="17043.9748">8110 5641 10570,'20'18'5637,"-20"2"-3555,-20 1-96,20 18-705,-19-18 256,-2 18-640,1-19-448,1 21-289,-1-22-96,-1 0-256,2-19-609,-1 20-640,20-20-1282,0 0-2242</inkml:trace>
  <inkml:trace contextRef="#ctx0" brushRef="#br0" timeOffset="17296.9893">8428 5402 18545,'-21'21'160,"1"-3"1506,1 23-737,0-2 992,-3 0-511,3 2-898,19-1-416,0-22-192,0 2-608,19 1-1026,3-21-1089,16 0-3459</inkml:trace>
  <inkml:trace contextRef="#ctx0" brushRef="#br0" timeOffset="17424.9966">8566 5302 18257,'-80'-19'1697,"61"19"-223,-1 0-898,20 0-2337,-19 0-1795,-2 19-5861</inkml:trace>
  <inkml:trace contextRef="#ctx0" brushRef="#br0" timeOffset="19690.1261">9122 4508 11627,'-20'0'384,"40"0"128,-20 0 513,41 0 128,-3 0 609,3 0-289,38-20-31,1 20-33,19 0-352,0 0-480,40 0-1,-21-20 1,22 20-1,-1-20-95,-1 20 63,1 0-416,1 0 129,-22-19 63,2 19-192,-21 0 0,0 0-192,-20-20 256,1 20-320,-20 0 320,-21 0-160,-20 0-96,2-20 96,-21 20 225,0 0-193,0-20-64,-21 20-321,2-20 193,19 0-64,-20 1 256,1 19-224,-2-20 96,21 20 64,0 0-32,0 0-32,0 0-128,0 0-33,0 0-159,21 0 128,-21 20 64,39-20 96,-20 19 32,22 1 192,-22 20-192,1-20-32,1 0 63,-21-1 33,19 1 161,-19 0-225,-19 0 416,-2 0-128,1 0-256,-19-20 288,-1 19-256,1 2-224,-2-21-513,3 0-576,-3 0-801,21 0-2018</inkml:trace>
  <inkml:trace contextRef="#ctx0" brushRef="#br0" timeOffset="20284.1601">10075 4032 11562,'0'-21'289,"-19"2"736,19 19 512,-21 0-608,1 0 192,1 19-512,-22 2-65,22-2 321,-1 1-128,20 0-161,-19 19-736,19-39 128,0 21 0,19-21-32,20 0 0,-18 0-32,18 0-449,2-21 225,-22 2 96,1-1 160,-1 20 96,-19 0 32,0-20 64,0 20 128,0 0 0,0 0-95,0 20-129,-19 0 128,-1-1-64,20 2-32,0-21-96,0 19-32,0 1-256,0-20-545,0 20-961,20-20-833,-20 0-2818</inkml:trace>
  <inkml:trace contextRef="#ctx0" brushRef="#br0" timeOffset="20503.1726">10393 3733 14093,'0'21'-160,"0"-2"1217,-19 1 192,19 20 833,-22 0-320,3-1-705,0 21-545,-1-21-224,20 21-224,-21-20-32,21 0-128,-19-21-576,19 21-994,0-20-1313,19-1-1441</inkml:trace>
  <inkml:trace contextRef="#ctx0" brushRef="#br0" timeOffset="21025.2026">10473 4111 11530,'0'-40'193,"19"20"1376,-19-20-992,19 21 672,1-1-96,1 0-705,-2 20-31,-19 0-33,20 0-64,-20 20-63,19 0 159,-19-1-96,0 2 33,-19-2-289,19 1 160,-20 0 0,1-20 0,-2 20-63,1-20-354,1-20 65,0 20-320,-3-20 320,22 0 96,-19 1-225,19 19-31,19-21 32,3 2 32,-3 19-1,0 0 161,1 19 160,1 21 65,18-20 31,-20 20 192,2 19-160,-1-19 193,-20 20-353,0-1 160,0-19-160,-20 20 128,-1-41 129,2 21 159,-1-40-32,-20 0 1,20 0-161,1-20 225,19 0-353,0 1-32,0-21-160,19 20 32,22-20 32,-2 21-64,1-1-160,19 0-32,1-1-801,-20 21-833,-1 21-1409</inkml:trace>
  <inkml:trace contextRef="#ctx0" brushRef="#br0" timeOffset="23142.3235">12715 4091 14381,'-20'-40'128,"1"40"1442,-2 0-1026,-18 20-127,-2 0 768,-17 40-224,17-1-64,-17 1-1,-2 19-63,19 1-320,3-21-449,18 1 96,-1-1-256,21-19 64,21-1-192,18-18 159,-20-21-159,3 0-96,-3 0 192,20-21-192,-18 2 159,-21-1 161,20 0-64,-20-19 128,0 18 225,0 2-193,0 19 512,0-20-63,0 20-353,0 0-512,19 20-33,-19-20 289,19 0 32,3 19 64,-3 2-320,0-21-577,1 19-544,21-19-1122,-3 0-223,-18-19-2307</inkml:trace>
  <inkml:trace contextRef="#ctx0" brushRef="#br0" timeOffset="23416.3392">13172 3912 15919,'-19'-20'320,"-3"20"1153,3 20-768,0 0 192,-41 20 800,21 20-319,-2-1-513,-19 20 63,21 0-95,-1 21-384,1-20-257,19-1-96,20 1-32,0-21-128,20 1-320,-1-21-33,1 1-544,20 0-320,-1-20-449,2-20-1152,-22 0-1186</inkml:trace>
  <inkml:trace contextRef="#ctx0" brushRef="#br0" timeOffset="23632.3516">13232 4230 10121,'0'19'4837,"0"2"-4453,-21 19 1282,21-1-545,-20 1 352,1 0-128,-22-1-800,41 1-449,-19 0-32,19 0-192,0-21-673,0 1-896,19-20-1090,3 0-640</inkml:trace>
  <inkml:trace contextRef="#ctx0" brushRef="#br0" timeOffset="23853.3643">13509 4270 14894,'-19'20'128,"-2"0"1153,-18-1-576,19 1 1120,-20 20 129,1 0-769,-2-1-256,22-19-480,0 0-257,19 0-256,0 0-193,0-20 354,19 19-514,0 2-320,1-21-416,20 0-1025,-1 0-1121,2 0-1826</inkml:trace>
  <inkml:trace contextRef="#ctx0" brushRef="#br0" timeOffset="24091.3778">13728 4051 12940,'20'20'1473,"-1"0"-896,-19 0 608,19 39-224,-19-19 672,0 20-31,0 19-641,0 1-449,-38-1-192,18 1 33,-20-21-257,20-20-192,1 2-353,-3-22-928,22-19-1922,0 0-3075</inkml:trace>
  <inkml:trace contextRef="#ctx0" brushRef="#br0" timeOffset="24474.3997">14104 3515 16944,'0'-20'672,"0"40"-800,0 39 1505,20 1 321,-20 39 192,0 20-32,0 1-705,-20 38-96,20 22-257,-39-2-383,18 20-65,2-19-160,-20-20 257,20-19-545,-3-41 352,3-39-512,19-22 640,0-17-1185,0-1-224,0-20 160,0-20-416,0-1-1217,0-17-2339</inkml:trace>
  <inkml:trace contextRef="#ctx0" brushRef="#br0" timeOffset="24884.4233">14403 5164 15342,'-20'19'577,"20"2"-257,-21-2 1474,21 21-97,-19 20-159,19-22-481,-20 3-865,20-2 128,0 2-576,20-22-705,-1 1-1249,2-20-1570</inkml:trace>
  <inkml:trace contextRef="#ctx0" brushRef="#br0" timeOffset="25024.4313">14482 5143 13708,'-19'-39'2851,"-3"19"-2883,22 0 352,0 1-512,0 19-128,0 0-257,22 0-1376,-22 0-2596</inkml:trace>
  <inkml:trace contextRef="#ctx0" brushRef="#br0" timeOffset="25244.4439">14542 5323 14221,'20'19'2210,"-20"-19"-1697,19 0 800,22 0-705,-22 0 257,20 0-512,1 0 95,-1 0-288,21-19-480,-40 19-161,20 0-704,-20 0-1217,-1 0-1250</inkml:trace>
  <inkml:trace contextRef="#ctx0" brushRef="#br0" timeOffset="25428.4544">14800 5223 13420,'0'19'192,"-21"2"1666,21-1-705,-20-1-160,20 2 513,-19 17-834,19-17-864,0 20 544,0-23-768,0-18-385,19 20-1505,-19 1-1089</inkml:trace>
  <inkml:trace contextRef="#ctx0" brushRef="#br0" timeOffset="25625.4657">15058 5164 14926,'0'19'993,"0"2"288,-20 17 96,20 3-416,-21-1 192,2-2 0,19 24-929,-20-24-31,20-17-322,0 18-1280,0-18-1313,0-3-1987</inkml:trace>
  <inkml:trace contextRef="#ctx0" brushRef="#br0" timeOffset="25785.4748">15296 5601 15150,'-60'58'1153,"41"-17"128,-22-21 193,22-1-738,-20 2 321,17-2-929,3 1-224,19-20-1761,-19 0-2051</inkml:trace>
  <inkml:trace contextRef="#ctx0" brushRef="#br0" timeOffset="25965.4851">15414 5700 20050,'0'0'-640,"0"0"-161,20 0-2082,1-21-2754</inkml:trace>
  <inkml:trace contextRef="#ctx0" brushRef="#br0" timeOffset="26110.4934">15633 5659 14926,'-40'20'864,"40"-20"290,0 21-386,0-21-255,0-21-321,21 21-448,-2 0-1506,1-20-2690</inkml:trace>
  <inkml:trace contextRef="#ctx0" brushRef="#br0" timeOffset="26255.5017">15812 5641 18129,'-20'18'576,"1"-18"1282,19 0-1185,0 0 223,0 0-703,0-18 95,0 18-288,19 0-1345,-19-21-1474,20 21-3011</inkml:trace>
  <inkml:trace contextRef="#ctx0" brushRef="#br0" timeOffset="26462.5135">16149 5641 13708,'19'18'2819,"-38"-18"224,19 20-1377,-20 21-449,-18-22 32,-22 21-352,19-20-481,-17 20-512,36-19 32,3-21-705,19 0-1056,0 0-1923,0 0-8712</inkml:trace>
  <inkml:trace contextRef="#ctx0" brushRef="#br0" timeOffset="26991.5438">16447 5242 19826,'0'0'1538,"0"0"-866,0 21 257,0-1 449,0-1-193,-19 21 160,-3 0-608,22-20-641,-19 19 480,0-19-512,19 1 32,0-21-288,0 19 288,0-19-384,0 0-481,0-19 673,19 19 96,0-21-288,22-17-96,-2 17 576,2-20-192,-22 22 64,0 0 0,3 19 128,-3 0 224,-19 19-63,19 0 95,-19 2-159,0 20 95,0-3-288,0-17 32,0-2-224,-19 1-352,19 1-1314,0-3-897,0 3-1825</inkml:trace>
  <inkml:trace contextRef="#ctx0" brushRef="#br0" timeOffset="35554.0335">984 7150 8616,'-40'20'480,"40"0"1602,-20-20 801,20 0-1250,-19 0-480,19 0-384,19 0 352,-19 0-160,39-20-288,-18 20-129,38-20-127,1 20-1,19-20-352,-19 0 32,39 20 32,-20-19-32,20-1-192,-19 20-320,-1-20-449,-19 20-576,0-21-673,-21 21-673,-19 0-1665</inkml:trace>
  <inkml:trace contextRef="#ctx0" brushRef="#br0" timeOffset="35767.0456">1579 7110 12427,'-40'0'609,"40"0"-609,-20 0 640,20 20 610,-19 0 255,0 0-288,-3 0-608,22 19-353,-19-19-64,-1 20-160,20-20-64,-19 19-192,19-18-737,0-2-608,0 1-577,0-20-705</inkml:trace>
  <inkml:trace contextRef="#ctx0" brushRef="#br0" timeOffset="36144.0672">1837 6932 13516,'60'-40'1346,"-60"40"-1731,20 19 898,-20 2 768,0-2 160,-20 21-31,20 20-514,-21-1-223,2-19-192,-1 20-257,1-1-160,-1 1-32,-1-20 32,2-1-64,19-19-481,0 0-127,19-20 320,2-20-193,-1 0-95,-1-19-129,20-1 192,-18 0-95,-1 0 288,-1 1 63,0-1 97,3 20 160,-22 20 481,19 0 63,-19 20 129,0 20-33,0-1-223,0 1-33,-19-20-160,19 19-352,0 1 96,0-20-352,0-20-769,0 20-1025,0-20-1826</inkml:trace>
  <inkml:trace contextRef="#ctx0" brushRef="#br0" timeOffset="36518.0887">2114 7289 13644,'0'40'-160,"22"-21"320,-22-19 449,0 0 256,19 0 96,0 0-513,1 0-192,20-19-127,-1-1-97,-17 0-321,16 0-31,-18 0 0,1 0-65,-21 1 225,0-1 160,0 0-32,-21 20 64,1-20 32,1 20 289,0 0 191,-3 0-63,3 20 159,-1 0 321,1 19 64,-2 1-160,1 0-161,1-1-255,19 1-257,0-20-192,0 0-96,0 0 0,19-20-609,1 0-352,20 0-512,-20 0-898,21-20-1088</inkml:trace>
  <inkml:trace contextRef="#ctx0" brushRef="#br0" timeOffset="36853.1078">2492 7091 15214,'0'39'320,"0"-19"1186,0 20-321,-19-1 32,19 1 96,-20 0-704,20-1-321,-21 1-96,21 0-256,-19-20 32,19 0-64,0 0-673,19-20-31,-19 0 415,21-20 97,18-20-96,-19 0-321,20 21 320,-20-21 161,-1 20 128,0 0 0,-19 20 160,22 0 449,-22 20 159,0 0 1,19-1-225,-19 2-191,0 18-33,0-19-32,0 0-288,19 0-96,-19-20-993,0 20-1378,20-20-1697</inkml:trace>
  <inkml:trace contextRef="#ctx0" brushRef="#br0" timeOffset="37011.1169">2870 7170 16335,'-41'40'929,"41"-40"-1602,0 19 97,0-19-1282,0 0-1217</inkml:trace>
  <inkml:trace contextRef="#ctx0" brushRef="#br0" timeOffset="37132.1237">2909 7388 17040,'-39'80'1025,"39"-80"-2339,0 20 738,0-20-1794,0 0-1506</inkml:trace>
  <inkml:trace contextRef="#ctx0" brushRef="#br0" timeOffset="37550.1476">1004 7706 17840,'-140'20'96,"102"0"1186,-3-20-1410,41 0 544,0 0 929,41 0 225,-3 0 95,42 0-255,19 0-289,40 0-192,39 20-513,61-20-32,-1 19 97,39-19-1,-17 0-63,-62 0-225,-59 0 160,-21-19-128,-19-1-128,-39 20 129,0-20-450,-21 20-479,-39 0-513,21 0-609,-42 0-480,21 0-3588</inkml:trace>
  <inkml:trace contextRef="#ctx0" brushRef="#br1" timeOffset="44566.5489">4159 7785 6053,'0'0'2274,"0"0"-160,-20 0-672,20 0-802,0 20 289,0 20 352,-19 0-192,19-1-32,-19 1-288,-3 20-128,22-21-353,-19 1-192,0 0 96,19 0-31,-20-21-65,20 2-192,0-2 128,-21-19-161,21 20-223,0-20-577,0 0-288,0 0-320,21-20-321,-21 1-1473</inkml:trace>
  <inkml:trace contextRef="#ctx0" brushRef="#br1" timeOffset="47204.6998">4120 7785 6309,'-19'0'1666,"19"0"-385,0 0-224,0 0-640,0 0-97,0 0 353,19 0 288,0 0-129,1 0-63,1 0-64,-2 0-129,20 0-95,2 0-97,19 0 129,-21 0-193,1-19 32,-1 19 161,2 0-257,-2 0 0,21-20-96,-21 20 65,1 0-1,-1 0 32,21 0-192,-21 0 64,21 0-32,-19 0 128,17 0-95,-18 0-97,-1 0 160,21 0-96,-19-20-96,17 20 256,2 0-192,-19 0-64,17 0 32,2 0 32,-21 0-32,2 0 0,19 0 0,-22 0 0,3 0 0,-2 0 0,21 0-32,-21 0 161,21 0-129,-20 0-32,-1 20-96,2-20 96,-2 0 96,1 0-64,-1 0-160,-20 0 288,42 0-288,-23 0 160,3 0 0,-2 0-32,21 0 0,-19 0 0,-3 0 192,3 0-192,17 0 64,-17 0-224,-2 0 160,21 0 64,-20 0 64,-1 0-256,21 0 96,-21 0 64,2 0-32,17 0 128,-18 0-96,-1 0-160,21 0 192,-19 20 64,17-20-256,2 0 128,0 0 32,0-20-32,-21 20 160,21 0-288,0 0 224,-21 0-96,21 0-64,-2 0 96,-17 0-64,19 0 96,-21 0 64,21-20-160,0 20-96,-21 0 128,21 0 0,-21 0 0,21 0 0,-20 0 32,18 0-32,-17-20-32,17 20 32,-17 0 192,-2 0-352,1 0 320,20 0-288,-21 0 160,2 0 0,-2 0-96,-20 0 64,22 0 0,-2 0 160,1 20-320,-20-20 320,20 0-288,-20 0 96,18 0 32,-16 0 32,-3 0-64,1 0 64,-1 20-32,2-20 64,-1 0-128,-1 0 64,-19 0 0,19 0 0,-19 0 0,0 0 192,0 0-320,20 0 160,-20 0 64,0 0 0,0 0-32,-20 0-64,20 0 129,0 0-290,0 0 257,0 0-256,-19 0 96,19 20 64,0-1 128,-19 1-288,19 0 128,0 0 0,-20 20 64,20-20 0,0 19 0,-21 1-32,21 0 0,0-20 192,0 19-256,0-19-96,0 20 224,0-20 32,0 0-96,0 20 64,0-21-64,0 1-192,0-20 224,0 20 64,0-20-224,0 0 256,21 0-256,-21 0 128,0 0 192,0 0-95,0 0-97,-21 0-129,21 0 129,0 0 0,-19-20 129,19 20-97,-20 0-161,20 0 65,-19-20 128,-3 20-96,3 0 32,0 0 0,-22 0 129,22 0-129,-20 0-161,-2 0 161,2 0 0,-1 20 161,-20-20-354,21 0 193,-2 0 0,-17 20 32,17-20 64,-19 0-224,2 20 128,-2-20 0,0 0 0,-19 19 0,20-19 0,-1 0 0,0 21 0,0-21-32,-19 0 64,21 0-32,-3 0 0,1 0-32,2 0 32,-2 0 0,0 0 0,0 0 0,-19 0 0,20 0 96,-20 0-256,19 0 256,0 0-32,0 0-224,-20 0 160,22 0 0,-2 0 0,0 0 0,2 0 96,-2 0-192,0 0 96,0 0 0,2-21 0,-3 21 0,1 0 32,0 0 0,2 0-32,-2 0 128,0 0-128,21 0-96,-21-19 96,21 19 0,-21 0-32,20 0 64,-18 0-64,17 0 64,-19 0-32,21 0 0,-21 0-32,21 0 128,-21 0-256,21 0 128,-21 0 64,0 0-64,0 0 32,2 0 64,17 19-192,-19-19 288,2 0-320,17 0 160,-19 0 0,22 0 0,-23 0 32,1 0 0,22 0 0,-22 0-32,21 0 0,-2 0 0,-17 0 0,17 0 64,2 0-64,-21 0 32,20 0 129,-18 0-322,17 0 193,2-19 0,-2 19 0,3 0 65,16 0-129,-16 0-1,18 0-607,-1 0-513,21-20-1378,0 20-2241</inkml:trace>
  <inkml:trace contextRef="#ctx0" brushRef="#br1" timeOffset="48975.8012">6482 7924 6566,'0'0'3171,"0"-19"-1153,0 19-417,-19 0-256,-2 0-480,21 0-192,-20 0 0,1 0 63,0 19 33,-22 1-64,21 0 223,-20 20 97,20 0-256,-18-1 64,38 1-224,-22-20-706,44 0 129,16 0 65,3-20-1,17 0-160,2-20-641,0 0-192,20-20-672,-20 20-1763,-21 20-1152</inkml:trace>
  <inkml:trace contextRef="#ctx0" brushRef="#br1" timeOffset="49686.8418">3087 8639 6694,'-19'0'1377,"19"-20"641,-20 20 384,20 0-640,0 0 128,0 0-481,0 0-864,20-20-161,-1 20-96,2 0 1,-1 0-97,19 0-192,1 20 224,-20-20-192,20 0 64,-1 0-256,0 0-128,2 0-321,-22 0-512,0 0-384,-19 0-513,22 0-1281</inkml:trace>
  <inkml:trace contextRef="#ctx0" brushRef="#br1" timeOffset="49902.8543">3325 8461 10570,'-19'0'160,"19"0"704,-19 19 33,-1-19-32,20 20 416,-21 0-448,2 0-416,19 20-97,-20-21-192,20 1-64,-19 0-128,19 1-128,0-2-417,0 1-480,0-20-608,0 19-1378</inkml:trace>
  <inkml:trace contextRef="#ctx0" brushRef="#br1" timeOffset="50379.8815">3068 8421 7431,'-39'40'192,"18"-1"1890,1 1 128,1 19-545,-22-19-31,22 20-481,-1-1-448,20 1-385,0-20-288,0-20 32,20 0-128,21-1 128,-3-19 64,22 0-128,0-19-288,20-1-257,-22-20 1,21 0 63,-18 0 161,-23 0 64,3-18 128,-22 17 96,-19 2 96,-19-1 32,0 0 32,-3 1 128,-16 19 129,-23 0 127,23 20-256,-22 0-63,21 0-161,-2 20-97,2-20-895,39 20-1955</inkml:trace>
  <inkml:trace contextRef="#ctx0" brushRef="#br1" timeOffset="51501.9456">3942 8898 6758,'0'0'2114,"0"0"-256,0 0-705,0 0-673,0 39 353,0-19 640,0 20-384,0 19-320,0-18-192,0 17-257,0-17-96,-20 18-32,20-19-128,0-20-64,0 0 32,-21 1-128,21-21-608,0 0-866,0 0-480,21 0-736</inkml:trace>
  <inkml:trace contextRef="#ctx0" brushRef="#br1" timeOffset="54711.1292">3901 8917 7879,'21'0'801,"-21"0"-1090,0 0 802,0 0 384,0 0 384,20 0-96,-1 0-352,-19 0-128,19 0-129,22 0-127,-21 0 127,-1 0-63,22 0-33,-3 0-256,3 0 0,-2 0 65,2 0 31,17 0-128,-18 0 64,-1-19-63,2 19-65,19 0 64,-21 0-64,1-20-32,-1 20 64,2 0 257,-2 0-257,21-20 160,-2 20-96,-17 0-224,19 0 161,-22-20-65,3 20 0,-2 0 192,21 0-384,-21 0 384,21 0 32,-20 0-223,19 0-33,1 0-32,0 0-32,-2 0 192,-17 0-192,19 0 64,-2 0 128,2-20-288,0 20 128,0 0 64,-2 0-128,-17 0 128,19 0-64,-21 0 0,21 0 0,-22 0-64,3 0 32,17 0 192,-17 0-352,19 0 288,-21 0-224,2 20 128,17-20 0,-18 0-32,-1 0 32,21 0 32,-19 0-128,17 0 257,-17 0-193,19 0-129,-2 0 290,-17 0-322,-3 0 322,22 0-193,-21 0-65,2 0 97,19 0 32,-21 0 1,21 0-33,-21 0 0,21 0 128,-20 0-224,-1 0 256,21 0-320,-21 0 256,2 0-160,-3 0 96,3 0 96,17 0-128,-17 0-64,-2 0 32,1 0 192,20 0-128,-21 0-160,2 0 128,-2 0 0,1 0-32,-1 0 64,2-20-32,-2 20 32,1 0 64,18 0-96,-17 0 64,-2 0-96,2 0 64,-3 0-96,3 0 96,-2 0-160,1 0 128,-20 0 192,19 0-352,1 0 192,-1 0 0,2 0-64,-22-20 0,22 20 192,-2 0-320,-20 0 192,2 0 96,-1 0-128,-1 0-160,0 0 352,3 0-384,-3 0 192,1 0 160,-20 0-320,19 0 192,-19 0 64,0 0-224,0 0 96,0 0 32,0 0 96,0 0 96,0 0-256,0 0 320,0 0-192,0 0-224,0 0 128,0 0 160,0 0-320,0 0 384,0 0-384,0 0 384,0 0-352,0 0 160,0 0 0,0 0 96,0 0-192,0 0 64,0 0 32,0 0 0,0 0 0,0 0 64,0 0-128,0 0 64,0 0-32,21 0 192,-21 0-192,0 0-64,0 0 96,0 0 0,0 0 0,0 0 0,0 0-32,0 0 32,0 0 32,0 0-32,0 0-32,0 0 128,0 0-224,0 0 288,0 0-160,0 0-160,0 0 320,0 0-320,0 0 160,0 0 0,0 0 0,0 0 0,0 0 160,0 0-288,0 0 128,0 0 32,0 0-64,0 0 224,0 0-352,0 0 192,0 0 128,0 0-288,0 0 160,0 0 128,0 0-128,0 0-32,0 0-192,0 0 320,0 0-224,-21 0 96,21 0-32,0 0 224,0 0-384,0 0 192,0 0 160,0 0-288,0 0 96,0 0 32,0 0 0,0 20-32,0-20 32,0 0 32,0 0-32,0 0 0,0 0 96,0 0-192,0 0 96,0 0 0,0 0-32,0 0 64,0 0-32,0 0 128,0 0-256,0 0 96,0 0 192,-19 20-320,19-20 192,0 0-64,0 0 64,0 0-32,0 0-32,0 20 192,0-20-288,0 0 256,0 0-128,0 0-128,-20 20 128,20-20 96,0 0-192,0 0 64,0 20 160,0-20-192,0 0 32,0 0 128,0 19-224,0-19 128,0 0 160,0 20-352,0-20 224,-19 20-32,19-20 32,0 20 96,0-20-160,0 20 64,0 0-192,0-20 288,0 19-256,0 1 160,0-20-96,0 20 256,-22-20-192,22 21-192,0-21 352,0 19-192,0 1 64,0-20-64,0 19-96,0-19 96,0 20 128,22-20-32,-22 21-224,0-21 352,0 20-384,0-20 224,0 0-32,0 19 160,0-19-352,0 0 192,0 20 128,0-20-288,0 0 96,0 19 32,19-19 256,-19 0-96,0 21-448,0-21 608,0 0-608,0 20 352,0-20 256,0 0-288,0 0-64,0 0 32,0 0 128,0 0-64,0 0-128,0 0-128,-19 0 576,19 0-512,0 0 160,0 0 0,0 0 160,0 0-512,0 0 608,0 0-416,0 0 352,0 0-192,0 0 0,0 0 0,0 0 32,0 0-64,0 0 128,-22 0-192,22 0 96,0 0 0,0 0-160,0 0 352,-19 0-32,19 0-256,0 0 0,-19 0 160,19 0-32,-20 0-32,20 0 0,-21 0-32,2 0 64,-1 0-32,1 0 128,19 0-160,-21 0-96,-18 0-64,19 0 416,-1 0-416,2 0 512,-1 0-448,-20 0 288,20 0-192,-19 0-96,18 0 128,-18 0 192,20 0-192,-22 0-352,3 0 544,-3 0-320,2 0 416,-21 0-288,21 0-32,-21 0-64,0 0 96,21 0 128,-21 20-448,0-20 480,21 0 0,-21 0-288,0 0 128,0 0 32,2 21-64,-2-21 32,0 0 128,2 0-224,-2 0 96,0 0 0,0 0 64,-20 0-128,22 0 32,-2 0 160,0 0-448,0 0 640,2 0-320,-22 0-96,20 0-96,0 0 192,-19 0 160,20 0-32,-1 0-448,0 0 352,-19 0 256,19 18-416,-20-18 288,22 0-288,-21 0 128,19 0 96,-20 0-128,20 0-64,2 0 128,-21 0 96,18 0-288,1 0 0,0 0 448,-19 0-384,21 0-96,-2 0 480,0 0-384,-20 0 96,22 0 0,-2 0 96,0 0-96,0 0 0,21 0-96,-21 0 224,0 0-256,2 0 224,-2-18-64,0 18-32,21 0-96,-21 18-128,21-18 416,-21 0-192,19 0 0,-17 0 96,17 0-96,3 0-288,-23 0 512,21 0-448,1 0 512,-2 0-320,3 0 161,-3 0-226,21 0 33,-18 0 96,-3 0-32,22 19 129,-1-19-290,1 0-255,19 0-929,0 0-1410,0 0-1793</inkml:trace>
  <inkml:trace contextRef="#ctx0" brushRef="#br1" timeOffset="55476.1729">5510 8878 5829,'0'0'1345,"0"-20"257,0 0-257,0 20-96,0 0 0,0-20-160,0 20 129,0 0-322,0 20-95,0 0 256,0 20 0,0-1 96,0 1-256,-20 19-320,20-19-65,0 20-159,-21 0-193,21-21 256,0 0-320,0-18-96,-20-1 385,20 0-321,0-20 32,0 0-449,0 0-319,0 0-674,20 0-1216,-20-20-1634</inkml:trace>
  <inkml:trace contextRef="#ctx0" brushRef="#br1" timeOffset="56769.2469">7217 8997 7463,'0'-20'2658,"0"20"-736,0-20-160,0 20 63,0 0-223,0 0-289,0 0-256,0 0-192,0 0-481,0 20 97,0 0 127,0 0-127,-20-1-97,20 1-32,0 0-63,0 1 31,0-2-96,0 1-96,0-1 32,0 1-160,0 1 65,0-1-33,0-20 0,0 19 0,0-19 0,0 20-32,0-20 0,0 0 32,0 0 160,0 0-288,0 0 192,0-20-64,0 20 64,20-19-128,-1-1 160,1-21-320,1 22 320,-2-1-160,1-20-96,-1 20 96,2 0 0,-1 1 64,-1-1 0,-19 20-96,20-20 32,-20 20 32,0 0-96,0 20 96,0 0-32,0-1 64,0 21 0,-20-19 32,20 18-64,0-20 96,0 1-96,0 1-64,0-1 160,0-20-32,0 0-64,0 0 0,20 0-96,-20 0 96,21-20 32,-2-1-64,1 1 0,-1 1 0,2-1 64,-1 1-256,18-2 384,-18 1-224,1 0-128,-21 20 127,19 0 194,-19 20-258,20-20 129,-20 41 225,0-22-321,0 20 384,0-19-288,0 1 32,0-1-160,0-1 160,0 1-801,0-20-832,19 0-1058,-19 19-1024</inkml:trace>
  <inkml:trace contextRef="#ctx0" brushRef="#br1" timeOffset="57909.3122">4041 8957 6598,'0'-20'1569,"19"20"-31,-19 0-33,0 0-384,-19 0-448,19 20 96,-20-20 95,20 20-191,-21 0-193,1 0-31,20-1-129,-19 1-96,0 0-63,19 1-129,-20-21 0,20 19-64,0-19-321,0 0-351,0 0-514,0 20-383,20-20-769,-20 0-2435</inkml:trace>
  <inkml:trace contextRef="#ctx0" brushRef="#br1" timeOffset="58144.3255">4199 8957 7975,'0'20'384,"-19"-20"1827,19 20-866,-41 0-160,22-1 128,0 21-320,-3-19-224,-16-2-97,18 1-255,-1-1-257,1 1-64,20 1-96,-19-21-96,19 20-352,0-20-770,0 0-415,0 0-609,19 0-1442</inkml:trace>
  <inkml:trace contextRef="#ctx0" brushRef="#br1" timeOffset="58383.3392">4397 8977 8680,'-19'0'256,"-1"20"1345,1 0-223,-22-1-1,3 21-64,-3-19-480,2 18-32,-2 0 64,3-18-257,16-1-287,-16 19-257,18-20 64,-1-19-256,21 21-545,0-21-1057,0 0-512,21 0-1217</inkml:trace>
  <inkml:trace contextRef="#ctx0" brushRef="#br1" timeOffset="58635.3536">4636 8957 5797,'0'0'3780,"-20"20"-3172,1 0 1442,-22 0-705,22 19 193,-20-19-321,-2 20-512,-19-1-33,21 2 33,-21-2 0,22 0-225,-23-18-384,42-1-192,-2 0 0,1 1-288,20-21-609,0 0-993,20 0-320,20-21-737</inkml:trace>
  <inkml:trace contextRef="#ctx0" brushRef="#br1" timeOffset="58857.3663">4855 8937 7078,'0'20'961,"-20"0"1409,-21 0-928,3 19-1,-3 1 97,-17 0-449,-2 19-161,19-18-31,-17-2-96,-2 1-320,19 0-353,2-19-160,20-3-257,-2-18-415,42 0-1378,-2 0-1057</inkml:trace>
  <inkml:trace contextRef="#ctx0" brushRef="#br1" timeOffset="59089.3796">5073 8917 11370,'-60'60'769,"20"-20"865,1-1-545,-21 2 544,0-2-384,2 21-480,17-21-449,-17 0 161,17 2-577,22-21 192,-1 1-384,20-21-513,0 0-1057,39 0-801,2-21-2690</inkml:trace>
  <inkml:trace contextRef="#ctx0" brushRef="#br1" timeOffset="59304.3919">5370 8878 11915,'-58'59'288,"-2"-19"1698,19 0-641,-17-1 321,-22 2-257,40 17-608,-20-17-545,2-2-32,36 0-96,3-18-96,0-1-160,19-20-897,19 0-1185,0-20-833,22-1-2626</inkml:trace>
  <inkml:trace contextRef="#ctx0" brushRef="#br1" timeOffset="59488.4025">5411 9017 12780,'-80'59'128,"40"-19"1569,-19 19-672,-1-18 769,20-2-513,1-20-544,-2 22-705,22-41 0,19 20-320,0-20-961,19 0-1026,2-20-1184</inkml:trace>
  <inkml:trace contextRef="#ctx0" brushRef="#br1" timeOffset="59646.4115">5469 9116 11691,'-78'80'288,"38"-60"865,1 19-384,-2-20 224,22 22 256,-22-21-769,22-20-512,19 21-512,0-21-1923</inkml:trace>
  <inkml:trace contextRef="#ctx0" brushRef="#br1" timeOffset="62539.5769">2295 9851 7302,'19'0'1890,"0"0"-512,-19 0-193,41 0-385,-41-21-255,19 21-33,20 0-31,-18 0-129,-1 0-64,19 0-31,1 0 95,-1 0 96,2 0-63,-3 0-161,3 0-32,17 0-64,-17 0 161,-2 0-1,1 0 32,-1 0-224,21 0 32,-19 0 161,17 0-97,2 0-128,0 0-32,-21 0 32,40 0-32,-18 0 32,-1 0 0,-2 0 96,2 0-64,0 0 193,0-19-321,-2 19 128,22 0 160,-20 0-160,19 0-96,-19-19 32,20 19 192,-1 0-352,1 0 192,-1 0-64,-21 0 160,22-20-320,-20 20 352,19 0-288,-19 0 64,-2 0 32,22 0 32,-20 0 0,19 0 161,-19 0-225,20 0 224,-1 0-320,1 0 352,-1 0-288,-19 0 288,18 0-96,1 0-128,1 0 64,-1-20-224,1 20 256,-1 0-128,1 0 160,-1 0-96,0-20-128,1 20 288,-1 0-320,1 0 256,-1 0-256,1 0 288,-1-21-288,1 21 128,-1 0 192,-19 0-192,20 0 32,-1 0-64,1 0 128,-1 0-128,0 0 96,1 0 1,-1 0-1,1-18-32,-1 18 32,-21 0-32,41 0 160,-19 0-192,-1-21-96,1 21 128,20-20 32,-20 20 32,-1 0-192,1-19 192,19 19-96,-20 0 0,-21-21 64,22 21 64,-1 0-96,1 0-192,-1 0 192,-19 0-32,20-20 192,-1 20-128,-19 0-160,20 0 160,-1 0-96,-21 0 128,22 0-96,-20 0-96,19 0 288,-19 0-192,0 0 32,-2 0-160,2 0 256,1 0-31,-3 0-33,-18 0-160,-1 0 96,21 0 64,-40 0-64,20 0 32,-1 0 160,-18 0-352,-1 0 224,-1 0 32,-19 0-64,0 0-224,0 0 160,0 0-545,0 0-1024,0 0-1506,0 0-3652</inkml:trace>
  <inkml:trace contextRef="#ctx0" brushRef="#br1" timeOffset="64601.6949">3822 10288 7174,'0'-21'1538,"21"21"-129,-21 0-160,0 0-160,0 0-256,0 0 544,0 21-127,0 20-65,0-3-160,0 22-417,0-20-159,-21 19-161,21 1-288,0-20 64,-20 20-32,20-41 192,0 1-384,0 0 224,0-20-64,0 0-993,0 0-576,0-20 159,20 0-511,-20 1-1955</inkml:trace>
  <inkml:trace contextRef="#ctx0" brushRef="#br1" timeOffset="67143.8404">3843 10308 7527,'0'0'-64,"19"0"1377,-19 0 160,0 0-31,20 0-225,-20 0-417,19 0-63,2 0-64,-1 0-1,-1 0-63,20 0-64,-18 0-129,-1 0-224,18 0 96,-16 0 33,16 0-97,-18 0 0,20 0-96,-1 0 32,2 0-31,-2 0 159,1 0-288,-1 0 448,2-20-448,-2 20 192,1 0-128,-1 0-128,2 0 193,-2 0 31,1 0 0,-1 0-96,2 0 160,-3 0-288,3 0 160,17 0 64,-17 0-288,-2 0 96,1 0 64,-1 0 96,2 0-224,-2 0 160,1 0 0,20 0-64,-21 0-32,21 0 96,-21 0 129,2 0-354,17 0 257,-17 0-96,-3 0-32,3 0 161,-2 0-226,21 0 226,-19 0-290,-3 0 225,3 0-96,17 0 225,-17 0-161,-2 0-160,1 0 320,20 20-256,-21-20 32,21 0 224,-21 0-288,21 0 96,-21 0 0,21 0 96,-19 0-160,-3 0 256,22 0-352,-21 0 192,21 0-32,-19 0 64,-2-20-32,21 20 128,-22 0-320,23 0 192,-23 0 32,3 0-64,19 0 32,-21 0 160,2-21-160,17 21-128,2 0 96,-20 0 192,19-18-320,1 18 160,0 0 32,-21 0-32,21 0 0,0-20-32,-22 20 64,22 0-64,-21 0 64,21 0 65,0-21-129,-21 21 64,21 0-192,-19 0 256,17 0-64,-17 0-192,-2 0 128,1 0 32,20-19-32,-21 19 0,2 0 192,-2 0-320,-1 0 128,3 0 32,-2 0-32,1 0 128,-1 0-256,2 0 288,-22 0-320,22 0 160,-2 0 0,-20 0 0,22 0 32,-2 0 128,-18 0-288,18 0 256,-20 0-288,2 0 160,-1 0 0,-1 0-32,0 0 96,3 0-96,-3 0 192,1 0-256,-1 0 96,2 0 96,-21 0-64,20 0-160,-1 0 128,-19 0 128,0 0-160,19 0-96,-19 19 256,0-19-288,0 0 160,0 0 160,0 0-128,0 0-160,0 0 320,-19 0-288,19 0 96,0 0 0,0 0-32,0 0 64,0 0 96,-19 0-288,19 0 192,0 0 32,0 0-32,0 21-192,-20-21 128,20 20 32,0-2 0,0 3 32,0-1-32,-21 20 64,21-21 0,0 2 32,0 18-256,0-18 160,0 18 32,-19 0-32,19-18 160,0 18-256,0-19 32,0 0 96,0-1-32,0 2 0,0-21 32,0 20 96,0-1-160,0-19-96,0 0 256,0 0-256,0 20 288,0-20-320,0 0 192,0 0 128,0 0-224,0 0 96,0 0-64,0 0 96,0 0-64,0 0 224,0 0-416,-20 0 384,20 0-192,0 0-160,-19 0 320,19 0-320,-22 0 128,22 0 96,-19 0-64,0 0 160,-1 0-352,-1 0 384,2 0-416,-20 0 288,18 0-64,-18 20 128,19-20-224,-20 0 64,1 0 128,-2 20-32,22-20-224,-22 0 224,2 0 32,-1 0-64,1 20-64,-2-20-32,-17 0-32,17 0 288,-17 0-352,18 0 320,1 20-160,-21-20 0,19 0 0,2 0 0,-1 0-160,-19 0 256,19 0-192,-20 0 128,21 0 128,-21 0-320,21 0 128,-21 0 32,21 0 0,-21 20 0,0-20 192,21 0-352,-21 0 160,0 0 32,0 0 32,2 0-192,-2 0 160,19 0-32,-17 0 160,17 0-128,-19 0-192,2 0 160,17 0 32,-17 0 129,18 0-194,-20 0 1,21 0 97,-2 0-33,-17 0-32,17 0-97,-19 0 226,21 0-290,-21-20 354,0 20-193,22 0-129,-23 0 97,23 0 64,-22 0-32,21 0 0,-2 0 193,-19 0-225,21-20-96,-21 20 256,22 0-224,-23 0 96,21-20 96,1 20-32,-2 0-256,-17 0 352,17 0-192,3 0 32,-22-20-128,21 20 224,-2 0-64,-19 0-193,21-20 194,-1 20 95,1 0-256,-2 0 128,2-20 0,-1 20 0,1 0 128,-2 0-224,22 0 192,-20-19-224,-2 19 160,3 0 64,-3 0-64,2 0-225,20 0 258,-22 0-130,2 0 226,18 0-322,-18 0 226,20 0-97,-22 0 32,22 0 0,-22 0 32,22 0-32,-20 0 0,18 0 32,1 0 0,-18 0-64,16 0 96,3 0-128,-20 0 128,18 0 32,1 0-224,1 0 224,-22 0-64,22 0-192,-20 0 128,18 19 32,1-19 0,-18 0 160,18 0-352,-1 20 192,-18-20-225,20 0-383,19 0-866,-21 0-1953,21 0-4580</inkml:trace>
  <inkml:trace contextRef="#ctx0" brushRef="#br1" timeOffset="67940.8859">5529 10308 6213,'0'-20'2307,"0"20"-257,0-21-161,0 21-415,0 0-353,0 0-385,0 21 257,0-1 193,0 1-418,-19 17-95,19 2-97,0-20-287,0 20-161,-20 0-96,20-21 96,0 2 0,-21 18-96,21-39-64,0 20-384,0-20-737,0 0-1410,21 0-992</inkml:trace>
  <inkml:trace contextRef="#ctx0" brushRef="#br1" timeOffset="69362.9672">5529 10329 6886,'0'0'1473,"0"0"-127,0 0-97,0 0-96,0 0-64,0 0-352,0 0-417,0 0-32,0 19 97,-19-19 31,19 19 32,0-19 33,0 21-65,0-2-95,-20-19-33,20 20-32,0-20 32,0 21-127,0-2-33,0 1-96,0-20 64,0 20-64,0-1 64,0 2-64,0-21-32,-21 20 96,21-1-96,0 1 0,0-20 32,0 20 0,0-20-32,0 19 32,0-19-32,0 21 32,0-21 0,0 0 0,0 20 32,0-20-32,0 0-32,0 0 32,0 0 0,0 0-32,0 0 32,0 0-160,0 0 224,0 19-224,0-19 224,0 0-96,0 0-96,0 0-224,0 20-545,0-20-544,0 0-353,0 20-1153</inkml:trace>
  <inkml:trace contextRef="#ctx0" brushRef="#br1" timeOffset="70275.0194">3961 10308 7334,'0'0'2371,"0"0"-706,0 0-672,0 0-352,-19 21 192,-1-21 31,-1 19-223,21 0-96,-19 2-129,-1-21-224,1 19-160,19-19 32,-21 20-160,21-20-352,0 0-769,0 0-705,0 0-897</inkml:trace>
  <inkml:trace contextRef="#ctx0" brushRef="#br1" timeOffset="70507.0327">4120 10288 7879,'-19'0'833,"19"20"1121,-22 1-545,3-2 160,-20 0-319,18 2-354,-18 18-255,20-18-64,-1-2-321,-20 1-192,20 0 0,20-1-96,-19-19-288,19 0-833,19 0-449,-19 0-992,20 0-2852</inkml:trace>
  <inkml:trace contextRef="#ctx0" brushRef="#br1" timeOffset="70726.0452">4318 10308 8744,'-20'21'736,"1"-2"-95,0 0 993,-22 2-385,2-2 384,-2 1-576,3 20-160,-3 0-160,2-21-257,-2 22-352,22-22-31,0-19-129,19 20-449,0-20-1024,0 0-385,19 0-1153</inkml:trace>
  <inkml:trace contextRef="#ctx0" brushRef="#br1" timeOffset="70943.0577">4477 10329 9865,'-20'38'224,"1"-17"897,-22-2-128,2 22 320,-1-22 161,-18 21-385,17 0-417,2-20-159,-2 19-289,3-19-160,16-1-96,22-19-576,0 0-1154,22 0-480,-3 0-1730</inkml:trace>
  <inkml:trace contextRef="#ctx0" brushRef="#br1" timeOffset="71150.0694">4676 10348 10505,'-40'19'353,"20"2"255,-19 18 545,-1-18-64,1 18 385,-2 0-417,-19 2-384,21-22-321,-1 1-192,20 0-192,1-1-288,19-19-833,0 0-929,19 0-993</inkml:trace>
  <inkml:trace contextRef="#ctx0" brushRef="#br1" timeOffset="71367.0819">4874 10329 8712,'-19'19'672,"-22"0"962,21 2-449,-18-2 64,-22 22 225,21-2-321,-2-19-481,2 20-63,-1-20-129,1 19-384,18-19-96,1-20-320,20 19-801,0-19-705,20 0-256,20-19-1921</inkml:trace>
  <inkml:trace contextRef="#ctx0" brushRef="#br1" timeOffset="71576.0938">5093 10329 10025,'-60'38'128,"21"2"1666,-21-20-705,19 20 608,-17 0-287,-2 0-609,0-1-417,21 1-224,-1-21-160,40 2-64,-20-21-737,40 0-1089,1 0-800,18-21-3652</inkml:trace>
  <inkml:trace contextRef="#ctx0" brushRef="#br1" timeOffset="71767.1048">5271 10329 9577,'-60'38'1153,"21"-17"-545,-1 18 449,1 1-256,-2 0 416,-17-21 0,17 22-544,-19-2-417,41-19-224,-20-1-192,39 2-577,0-21-864,0 0-1474</inkml:trace>
  <inkml:trace contextRef="#ctx0" brushRef="#br1" timeOffset="71965.1161">5331 10388 10858,'-99'60'993,"39"-21"-673,20 0 705,1 2-160,-21-2 416,40-19-865,1-1-352,-2 2-224,21-1-1185,21-20-1281</inkml:trace>
  <inkml:trace contextRef="#ctx0" brushRef="#br1" timeOffset="72144.1264">5391 10487 11370,'-79'60'96,"38"-21"1218,-19-19-386,41 19 482,-20-18-802,18-1-544,1-1-224,20-19-1057,20 0-1666</inkml:trace>
  <inkml:trace contextRef="#ctx0" brushRef="#br1" timeOffset="72291.1347">5469 10606 11755,'-58'80'224,"17"-61"-512,22 1-417,-1-20-3555</inkml:trace>
  <inkml:trace contextRef="#ctx0" brushRef="#br1" timeOffset="74895.2836">2295 10267 8071,'-22'-18'385,"22"18"1600,0 0-799,0 0-1,-19 0-192,-1 18-65,1 3-223,-22-1 320,22 20 320,0 0-352,-22 20-32,22-21-448,-1 21-289,20-21-352,0-19 128,20 0-32,-1-20 32,0 19 128,3-19-256,-3 0-385,0 0 1,1-19 31,1-1-63,-2 0 95,-19 1 161,20-1 160,-20-1 224,0 21-96,-20-19 96,20-1 96,0 20 225,0 0 191,0 0-95,-19 0-97,19 0-640,0 0 192,19 0 192,-19 0-128,20 0-128,-1 0 288,3 0-320,-3 0-96,0 0-353,-19 0-704,20 20-865,20-20-1185</inkml:trace>
  <inkml:trace contextRef="#ctx0" brushRef="#br1" timeOffset="75254.3043">2711 10130 12011,'-21'0'384,"21"0"929,-20 0-512,1 18 512,0 3 65,-3-1-161,3 20-64,0-2-320,-1 24 32,1-24-193,-2 2-576,21 20 0,-20-20-96,20-21 65,0 22-98,20-22-63,-20 1-224,0-20-321,21 20-480,-2-1-64,1-19-288,-1 0-225,0 0-224,3-19-1184</inkml:trace>
  <inkml:trace contextRef="#ctx0" brushRef="#br1" timeOffset="75715.3307">2769 10249 8936,'0'-20'865,"0"20"1281,0 0-224,0 0-577,0 20-833,0-20 385,-19 39 64,19-19-160,0 1-193,0-2-191,0 0-385,0 21 128,-19-20-192,19 1 64,0-21-320,0 19-737,0-19-961,0 0-288,0 0-641</inkml:trace>
  <inkml:trace contextRef="#ctx0" brushRef="#br1" timeOffset="75972.3454">2950 10208 11594,'-22'0'161,"22"21"703,-19-21 290,-1 20 479,1-2-416,-2 3-416,1-1-192,20 1-1,-19-2-223,19-19-257,0 19-160,0 2 64,0-21 64,19 19 0,-19-19-128,20 20 128,1-20-224,-2 21-353,1-21-608,-1 0-576,-19 0-449,22 0-1089</inkml:trace>
  <inkml:trace contextRef="#ctx0" brushRef="#br1" timeOffset="76277.3627">3048 10049 10666,'20'0'64,"-1"0"1089,-19 0 160,0 21 609,21 19 32,-21-2-577,0 3-576,0 19-65,0-1-255,-21 0-257,21 1 64,-19 0-95,-1 0-65,1-21 32,-2-19-64,21 19-288,-20-18-705,1-21-544,19 20-898,0-20-832</inkml:trace>
  <inkml:trace contextRef="#ctx0" brushRef="#br1" timeOffset="76540.3778">3306 10348 15534,'0'0'417,"0"0"-546,0 0 97,0 0 129,0 19-65,0-19-1218,0 0-2817</inkml:trace>
  <inkml:trace contextRef="#ctx0" brushRef="#br1" timeOffset="76678.3857">3325 10487 14733,'-19'20'-288,"19"-20"224,0 0 64,0 0-865,0 0-3523</inkml:trace>
  <inkml:trace contextRef="#ctx0" brushRef="#br1" timeOffset="80122.5826">4696 9393 6021,'0'-19'1762,"0"19"-161,0 0-448,0 0-224,0 0-224,0 0 0,0 0-161,0 0 65,0 0-1,0 0-127,0 0 63,0 0-31,0 0-161,0 0 0,0 0-95,0 0-65,0 19 64,0-19-96,-20 0 32,20 0 1,0 21-1,0-21 0,-19 20 0,19-20-32,0 20 193,-21-20-321,21 0 192,0 21-64,-20-3 0,20-18 0,0 19-96,0-19 161,-19 0-289,19 21 160,0-21-64,0 20 32,0 1 224,-20-21-384,20 18 224,0 2 64,0 1 0,-21-2 65,21 1-129,0-20-32,0 21-192,0-3 352,0-18-224,0 21-96,0-21 288,0 20-320,0 0 288,0-20-224,0 20 224,0-1-224,0-19-32,0 19 225,0 2-258,0-21 129,0 20 97,0 0-65,0-20-96,0 20 0,0-20 64,0 19 160,0-19-192,21 21-96,-21-2 64,0-19 224,0 20-352,0-20 352,0 21-352,0-21 128,20 20 64,-20-20 0,0 18-32,0-18 32,0 21-32,0-21-32,0 0 64,0 19-32,19-19 0,-19 0 192,0 21-256,0-21 0,0 20 192,0-20-128,0 0 64,0 0-64,20 18-160,-20-18 224,0 0-64,0 21 96,0-21-64,0 0-160,0 0 320,0 0-384,0 0 192,0 0 128,0 0-128,0 20-96,0-20 96,0 0 0,0 0 0,0 0 0,0 19 0,0-19 160,0 0-320,0 0 256,0 0-192,0 0 128,0 0 0,0 0 96,0 0-160,0 0 64,0 0 32,0 0-32,-20 0 0,20 0 32,0 0-64,-19-19 0,19 19 193,0 0-290,-20 0 97,20-20 0,-21 20 32,21-21 1,-19 21-1,19-18 96,-20 18-192,20-20 32,-19 20 32,19 0 160,-21-21-160,21 21-128,0 0 160,-20 0 64,20-19-96,0 19-96,0 0 64,0 0-32,0 0 96,0 0-257,0 0 129,0 0 96,0 19 0,0-19 0,20 21 32,-20-21-32,0 20 32,21-2 0,-21-18 129,0 21-322,19-21 193,-19 20 129,20-20-290,-20 19 193,19-19-128,-19 0 96,21 0-32,-1 0 193,-20 0-289,19-19 256,-19 19-96,20-20-96,-20 20 96,21-21-32,-21 3 0,19-23 32,-19 22 0,0-2-32,20 3-32,-20-2 32,0-1 0,19 21-32,-19-20 96,0 20-224,0 0-224,19 0-1026,3 0-896,-3 0-2915</inkml:trace>
  <inkml:trace contextRef="#ctx0" brushRef="#br1" timeOffset="83555.7791">4636 10745 5925,'0'0'1826,"0"0"-737,0-20-577,-20 20-63,20 20 448,0-20-97,0 0 33,0 20-64,0-20 32,0 0 31,0 20-127,0-20-192,0 20-65,0-20 0,0 20-159,0-1 63,0 1-128,0 1 65,20-2-161,-20 1 64,0 0 0,0-1-96,21 1 0,-21 1 0,19-2 32,-19 1 97,0 0-225,20 0 256,-20-1-352,19-19 192,-19 21 0,19-2-96,3 1 160,-3 0-320,-19-20 224,19 20-64,1 0 32,1 0 64,-1-1-192,-1 1 96,0-20 32,-19 20-32,22 0 160,-3 0-160,0-20-192,1 20 352,1-1-128,-2-19-192,1 20 288,-1-20-96,2 20-224,-1-20 224,-1 21 128,1-21-256,1 0 96,-2 0 0,1 19 32,-1-19 128,2 0-256,-1 0 128,-1 20 96,1-20-192,20 0 321,-20 0-321,-1 0 352,2 0-288,-1 0 320,-1 0-160,0 0-128,1 0 128,1 0-63,-1-20 127,-1 20-32,0 0-128,3 0 160,-3-19-192,0 19 192,1 0-192,1-21 129,-2 21-65,1 0 128,-1-20-256,-19 20 96,22-20-96,-3 20 128,0 0-32,1-19-64,1 19 32,-2-20 160,1 20-288,-1-20 192,-19 20-128,21-20 96,-1 20-32,-1-20 0,1 20 129,1-20-258,-2 20 129,-19-19 129,20 19-290,-20 0 97,19-20 129,2 20-97,-21-20 96,20 20-64,-20 0-32,19-20 192,-19 20-320,19-20 128,-19 0 32,22 20 0,-22 0 96,19-19-256,-19 19 160,20-21-32,-20 21 192,0 0-192,0-19-192,19 19 192,-19 0 0,0-20 96,0 20-160,19-20 256,-19 20-192,0 0 0,22 0-96,-22-20 64,0 20 32,0 0 96,0 0-32,0-19-224,0 19 192,19 0-32,-19 0 160,0 0-256,0 0 128,0 0-32,0 0 0,0-21 0,0 21 32,0 0 128,0 0-256,0 0 96,0 0 0,0 0 0,0 0 0,0 0 0,0 0 192,0-20-352,0 20 128,0 0 32,0 0 0,0 0 160,0 0-160,0 0-160,0 0 256,0 0-192,0 0 96,0 0 32,0 0 32,0 0-64,0 0 192,-19 0-192,19 0-192,0 0 384,0 0-256,-22 0-64,3 0 96,19 20-32,-19-20 96,-1 21-64,-21-21 64,22 19-32,0-19 96,-1 0-64,-1 20-96,2-20 64,19 0 64,-20 0-32,20 0-96,0 0 128,0 0 32,0 0-288,0 0 128,0 0 128,0 0-320,0 0 416,20 0-352,-20 0 192,19 0 0,2 0 0,-1-20 0,-1 20 0,0 0 128,22-19-160,-21 19 32,-1 0-64,0-21 64,3 21 0,-3 0-32,0-20 32,-19 20 64,20 0 64,-20 0-288,21 0 96,-21 0 96,0 20-64,19-20 64,-19 21-32,0-21-32,0 19 64,0 1 0,0 0 224,0 0-352,20-1 288,-20-19-256,0 21 224,0-21-288,0 0 160,0 19-32,0-19 0,19 0-224,-19 0-609,22 0-1056,-22 0-1731,19 0-5124</inkml:trace>
  <inkml:trace contextRef="#ctx0" brushRef="#br1" timeOffset="85564.894">6680 10288 6758,'0'0'2338,"0"0"-512,0 0-737,0 0-352,0-21-1,0 21 65,21 0-64,-21-18 31,0 18-63,0-20-64,20 20-65,-20-21-127,0 2 63,19-1-159,-19-1 191,19 3-416,-19-2 257,0-1-193,0 2 0,22-2 0,-22 3-160,0-2 96,0-1 128,19 1-288,-19 1 96,0-2 1,0 2 159,20-1-224,-20 0 64,0 0-128,0-1 256,19 2-288,-19 0 128,0-1 96,0 0-32,0 0-192,0-1 256,0 3-160,0-3-128,0 1 192,0 1-64,0-2 128,0 1-224,0 20 128,0-18 0,0-3-32,-19 21 96,19-20-128,0-1 64,-20 2-32,20 19 0,0-18 128,0 18-128,-19-21-128,19 21 128,0-20 0,0 20 160,-22 0-128,22-20-128,0 20 224,0 0-256,0 0 128,-19 0 161,19 0-514,0 0 513,0 0-320,0 0 160,0 0 192,0-21-31,0 21-514,0 0 738,0 0-417,0 0-129,0 0 161,0 0-32,0 0 32,0 0-256,0 0 448,0 0-192,0 0-64,0 0 192,0 0-96,0 21-64,0-21 64,0 0-64,-19 20-128,19-20 352,0 20-320,0 1 128,-20-3 0,20-18 160,0 19-288,-21 2 128,21-1 96,-19 1 0,19-21-128,0 18 32,-20-18-128,20 20 160,0-20-32,0 0 128,0 0-224,20 0 289,-20 0-129,0-20-225,0 2 354,19-3-193,-19 21-32,0-20 32,21-1-161,-21 2 322,0 1-290,0 18 129,20-21 65,-20 1-162,0 20 65,19 0 0,-19-20 0,19 20 64,-19 0-64,22 0-224,-22 20 480,19 0 1,1-20-161,-1 21-64,0-3 352,3-18-160,-3 19 0,0-19-160,1 21 64,1-21-64,-21 0 65,19 20-226,-19-20-1184,20 0-1409,-20 0-5158</inkml:trace>
  <inkml:trace contextRef="#ctx0" brushRef="#br1" timeOffset="90443.173">14938 7567 6470,'0'0'929,"0"20"160,-20-20 96,20 20-321,0 0-223,-19-1-64,19 21-65,0-20-192,0 20 33,0-1-1,0 1-32,0 20-95,0-21 63,0 21 0,19 0-32,-19-1-63,0 21 95,20-21 96,-20 20-224,0-19 1,21 20 95,-21-1 64,0 0-128,0 1-64,0 19 65,19-19-33,-19 19-128,0-20 64,0 20-32,0 1-32,0-20 160,0 19-32,-19 0 64,19 20 1,0-19-225,0-1 192,-21 20-32,21-19 0,-20 19-32,20-20-32,-19 1 65,19-1 31,-20 20 96,20-20-288,-21 21 96,2-21 192,19 0-288,-20 1 96,1-1 97,19 0-289,-21-20 320,21 1-352,0 0 320,-20-1-352,20 20 192,-19-20-64,19 1 128,-20 19 0,20-19 288,-21-1-448,21 1 128,-19-1-64,19-19-256,-20-1 256,20-19 448,0 0-544,0-1 192,0 21-192,-19-21 96,19 21 0,0-20 0,0-21 0,19 22 128,-19-22-288,0 1 128,0 0-96,0 0-288,20 0-193,-20 0-768,0-20-1186,0 0-1280</inkml:trace>
  <inkml:trace contextRef="#ctx0" brushRef="#br1" timeOffset="91610.2397">14959 7686 5733,'0'-20'1153,"0"20"-512,0 0 223,0 0 1,0 0-288,19 0 31,1 0-63,-1 0-65,22 0 33,-3 0-225,3 0 32,19 0-31,-2-20-65,2 20 96,39 0 65,-19 0 31,40-19-224,-2 19 128,2-20 1,18 20 95,1-20-128,-20 20 33,20-20-33,1 20 32,19-20-160,-1 20-63,-20-20 127,21 20-64,0 0-96,0-20-32,19 20 32,2 0 0,-1-19-32,-1 19-32,0 0 32,0 0 0,3 0 64,-3 0 0,0 0-64,-19 0 32,19 0 33,1 0-65,-1 0 32,2 0 32,-1 0-128,-1 0 64,0 0-32,-19 0 0,19 0 32,3 0-32,-3 0 0,-19 0 32,0 0-32,0 0 32,-1 0 0,-1 0-32,2 0 32,0 0 0,-19 0-32,-1-20 32,-1 20-64,1 0 64,1 0-32,0 0 32,-22 0-32,-39 0 0,1 0 0,-1 0 0,20 0 32,0 0-32,21 0 0,-2 20 0,2-20 0,-21 0 0,19 0 0,-17 0 32,-2 0-64,-20 0 32,20 0-32,-39 19 32,-2-19-64,3 0-513,-21 0-544,-1 0-672,-20 20-65,3-20-2178</inkml:trace>
  <inkml:trace contextRef="#ctx0" brushRef="#br1" timeOffset="92554.2937">14660 12870 6566,'0'0'1505,"0"0"-1056,-19 0-289,19 0 544,0 0 161,0 20 320,0 0-128,0 20-32,0-21-32,0 41-160,0-20 0,0 20-64,-19 18-193,19 2-31,0 0 63,0 19-159,-22-20-97,22-19-256,0 20 160,0-21-96,0-19-352,-19 20 609,19-20-738,0-1 353,-19-18 225,19-3-642,0 2-576,0-20-608,0 0-705,0 0-2211</inkml:trace>
  <inkml:trace contextRef="#ctx0" brushRef="#br2" timeOffset="96565.5231">15513 8779 7110,'0'0'737,"0"0"1857,0 0-992,0 0-33,21 19-383,-1-19-386,-1-19-351,1 19-1,1-21-96,-2 21-127,1-19-161,-1-2 32,2 2-96,-21 19 96,20-20-32,-20 1 32,0-2-64,-20 21-32,-1-20 64,2 20-64,-20 0 0,18 0 128,-18 0 225,-2 20-1,22 1 64,-1 18 129,1 1 31,-2 0-127,21-1 31,-20 1-288,40 0-95,-20-21-1,40 21-160,-20-40 224,20 20-64,-1 0-577,2-20-383,-2 0-642,1 0-1184,-1-20-674</inkml:trace>
  <inkml:trace contextRef="#ctx0" brushRef="#br2" timeOffset="96856.5399">15970 8619 12267,'0'0'513,"0"20"-193,0 1 1602,0-2-225,-19 20 193,19 1-897,0 0-480,0 0-129,0-20-192,0 20-64,0-21-96,19-19 96,-19 0 353,20 0 288,1-19-577,-1-21-64,18 20 64,-16-20-256,16 0 96,-18 0-416,-1 21-289,2-1-736,-1 1-353,-1 19-576,1 0-32,-20 0-1122</inkml:trace>
  <inkml:trace contextRef="#ctx0" brushRef="#br2" timeOffset="97225.561">16209 8818 6149,'0'0'2883,"19"0"-1698,-19 0 769,0-20-1057,0 20-160,20 0-289,1 0-320,-2-19-96,1 19-32,-1-21 96,2 21-96,-1-19 0,-1 19 0,0-21 0,3 2 0,-22 19 0,0-20 128,0 1-128,0 19 96,-22 0 289,3-21 384,0 21-1,-1 21 129,-1-2-64,2 1-32,-1-1-161,1 21 193,-2-19-192,1 18-289,20-19-160,0 0-224,0 0-32,20 0-32,1-1-481,-2-19-672,1 0-1057,20 0-897,-20 0-2210</inkml:trace>
  <inkml:trace contextRef="#ctx0" brushRef="#br2" timeOffset="97547.5794">16606 8679 11659,'0'0'1569,"0"20"1,0-1 383,-19 2-479,-3 19 95,22-21-640,-19 21-288,19-20-641,-19 0 192,19 19-320,0-19-64,0 0-353,19-20-256,0 0 321,3-20 288,-3 0 64,0 1-97,22-21 257,-21 0-128,18 1 160,-16 18-64,-3 2 385,0 19 159,-19 0 129,20 0 160,-20 19-129,0 21-223,0 0 31,-20-20-608,20 20 192,0-21-192,20 1-769,-20 0-1569,21 0-2531</inkml:trace>
  <inkml:trace contextRef="#ctx0" brushRef="#br2" timeOffset="99325.6811">17996 8540 10025,'0'-20'-32,"-20"0"2082,-1 20-481,-18 0-191,20 20-97,-22 20-256,2-1 64,-1 22 96,-20-3-288,21 22-96,-2 0-289,2-1-192,20-19-223,19-21 31,19-19-128,20-20 96,-18 0-192,18 0-193,2-20-255,-22 0 127,1-19 65,-20 19 160,19 0 32,-19-20 160,21 21 128,-21 19-288,0-20 192,20 20 0,-20 0 128,19 0-32,-19 0-288,19 0 192,3 0-64,-3 20-224,0-20-833,1 19-961,1-19-833,-1 0-1761</inkml:trace>
  <inkml:trace contextRef="#ctx0" brushRef="#br2" timeOffset="99619.6978">18352 8461 9929,'0'-40'1537,"0"40"289,-19 0 352,-1 0-384,-1 20 160,-18 19-545,1 1-576,16 0 96,-17 19-129,-1 21-95,20-21-224,1 21-225,19-20-160,-19 19 0,38-39-32,0 19-576,1-38-1,1 18-576,18-20-160,-20-19-353,3 0-1216,16 0-738</inkml:trace>
  <inkml:trace contextRef="#ctx0" brushRef="#br2" timeOffset="99873.7123">18511 8599 12459,'0'0'1057,"0"20"449,0 21 800,-19-22-737,-1 20-95,-1 1-513,2 0-513,-1 0-256,20 0-256,-19-20 32,19-1-352,0 1-545,19-20-705,1 0-1216,-1 0-225,2-20-1954</inkml:trace>
  <inkml:trace contextRef="#ctx0" brushRef="#br2" timeOffset="100091.7249">18769 8580 12075,'0'0'673,"-39"19"1280,20 1-223,-22 0-32,2 20-33,-1-20-384,-21 20-320,23 0-352,18-21-65,20 1-287,0 20-161,0-40-64,20 20 64,-1-20 32,0 20-576,22-20-33,-2 19-832,2-19-577,-22 0-1249,22 0-897</inkml:trace>
  <inkml:trace contextRef="#ctx0" brushRef="#br2" timeOffset="100340.7391">19007 8441 13612,'20'20'0,"-20"-1"2050,0 1-224,0 40-160,0-21 31,-20 22-928,1 18-513,-20 0-96,18-19-32,1-1 65,1 1-289,0-40-1,19-1-927,-22 1-450,22-20-1537,0 0-384</inkml:trace>
  <inkml:trace contextRef="#ctx0" brushRef="#br2" timeOffset="101012.7776">19226 8044 11146,'20'0'609,"-20"0"1761,19 19-480,-19 41 96,0 0-193,0 19-159,-19 20-321,19 1-544,-20 38-353,1 2 193,-3-1-161,-16 19-288,18-19 161,-1-19-353,2-41 352,-1 1-288,20-22 32,0 4 64,0-44 0,0 2-384,0-20-353,0 0-384,20 0-832,-20-20-1699,19-19-5348</inkml:trace>
  <inkml:trace contextRef="#ctx0" brushRef="#br2" timeOffset="101690.8163">19366 9414 11338,'0'0'1153,"0"-21"1025,0 21-288,0 0-416,-22 21 287,22-1-448,0 0-384,0 19-384,-19-20 31,19 22 65,-19-2-545,19 2 160,-20-22-256,20 22 32,0-23-96,0 3-480,0-1-577,0-20-513,20 0-992,-1 0-1250</inkml:trace>
  <inkml:trace contextRef="#ctx0" brushRef="#br2" timeOffset="101860.8261">19544 9693 11242,'-19'59'1185,"-3"-39"-352,22-20 769,-19 20-129,0-1 417,-1 0-609,-1 2-1025,1-21-64,1 0-352,19 0-352,0 0-1346,0 0-1665</inkml:trace>
  <inkml:trace contextRef="#ctx0" brushRef="#br2" timeOffset="102040.8364">19684 9772 12075,'-22'0'2274,"22"0"-1890,0 0 770,0 0-450,0 0-416,0 0-288,22 0-832,-22 0-1731,19 0-5284</inkml:trace>
  <inkml:trace contextRef="#ctx0" brushRef="#br2" timeOffset="102195.8451">19840 9772 10377,'0'0'609,"0"0"480,0 0 512,0 0-608,0 0-736,0 0-353,0 0-1154,22 0-2657</inkml:trace>
  <inkml:trace contextRef="#ctx0" brushRef="#br2" timeOffset="102313.8519">19999 9752 13612,'0'0'833,"-19"0"769,19 0-33,0 0-480,0 0-192,0 0-641,0-20-320,19 20-416,-19 0-1282,22 0-1729</inkml:trace>
  <inkml:trace contextRef="#ctx0" brushRef="#br2" timeOffset="102745.8767">20218 9772 13901,'0'20'512,"-19"-1"1506,19 0-320,-19 2-321,-3-1-128,3 0-993,19 0-256,-19-20 64,-1 19-224,-1-19-448,21 21-834,0-21-1312,0-21-1154</inkml:trace>
  <inkml:trace contextRef="#ctx0" brushRef="#br2" timeOffset="103026.8927">20476 9533 14285,'0'0'1057,"0"0"609,0 0 448,0 20-353,-19 1-287,-1 17-225,-1 2-673,2-20-480,-1 1-31,20-3-1,0 3-417,20-1-736,-20-20-1601,40 0-2371</inkml:trace>
  <inkml:trace contextRef="#ctx0" brushRef="#br2" timeOffset="103186.9018">20616 9393 15758,'-20'-19'1698,"20"19"192,-21-18-1378,21 18-448,0 0-192,0 0-2050,0 0-6534</inkml:trace>
  <inkml:trace contextRef="#ctx0" brushRef="#br2" timeOffset="105115.0121">20755 8878 13901,'0'0'416,"0"0"-704,20 0 864,-1 0 641,41 0 321,0 0-289,-2 0-576,2 0-161,20 0-127,-20 0 127,19 0-128,-21 0-31,22 20 127,-20-20-288,0 0-192,0 0 289,-21 0-289,2-20 224,-3 20-224,3 0 64,-41 0 0,19 0 96,-19 0 32,0-20 161,0 20-449,-19-20 128,-2 20-96,1 0 64,1-20 32,0 20-32,-22-20 0,21 20 32,1 0-32,-2-19 128,1 19-256,1 0 288,19 0-288,0-21 64,19 21-97,-19 0 161,41 0 0,-22 0-32,20 21 32,-17-21 129,-3 19-322,20 1 289,-39 0-192,21 20 96,-21-20 32,0-1 0,0 1 97,0-20-1,-21 20 192,1 0-256,1-20-64,-22 20 192,22-20-288,-20 0 64,18 0-224,1 0-64,1 0-353,19 0-96,0 0-928,0 0-994,0 0 161,19 0-737</inkml:trace>
  <inkml:trace contextRef="#ctx0" brushRef="#br2" timeOffset="105541.0365">22383 8660 10954,'19'-41'192,"-19"21"1089,-19 20-96,-2 20-64,-18 0 353,-2 1 31,-17 18-288,17 1 1,3 19-129,-3 1-385,2-1-480,39-19-63,-21 0-65,42-1-160,-21-19 0,20 0 64,-20 1-481,19-21 33,0-21-33,22 21 225,-22-40-224,-19 21 383,20-1 162,-20 0-194,0-20 226,0 40-1,0-20 160,0 20 128,0-19 33,0 19-481,21 0 160,-21 0-160,20 19-33,-1-19 1,0 20-448,3-20-545,16 0-1345,-18 20-769,1-20-3876</inkml:trace>
  <inkml:trace contextRef="#ctx0" brushRef="#br2" timeOffset="105850.0543">22740 8500 11370,'19'-20'4132,"-19"1"-3427,0 19 512,0 0-96,-19 19 224,-1 1 33,-1 0-546,-18 40 33,-2-21-288,3 41 63,-1-21-31,18 1-545,1 20 0,20-21 0,0 1-128,0-1 160,20-19-224,1-1-577,-2-19-384,20 1-224,-20-1-1057,3-20-705,-3 0-801</inkml:trace>
  <inkml:trace contextRef="#ctx0" brushRef="#br2" timeOffset="106135.0706">22959 8679 14477,'0'0'641,"0"0"-129,0 0 289,0 20 1057,-22-1-321,3 21-384,0 0-608,-1 0-225,-21-20-224,22 20-64,0-1-96,19-19-448,0 0-609,0 0-1538,0-20-800,38 0-4260</inkml:trace>
  <inkml:trace contextRef="#ctx0" brushRef="#br2" timeOffset="106369.0838">23096 8739 14637,'-19'19'32,"-1"-19"1025,1 21 673,-2-2 96,1-19-385,1 40-672,0-20-513,-3 0-64,22 0 97,0-1-386,0 1 226,22 0-193,-22 0-33,19-20-351,0 20-801,1-20-449,1 20-1120,-2-20-802</inkml:trace>
  <inkml:trace contextRef="#ctx0" brushRef="#br2" timeOffset="106829.1103">23255 8580 12075,'19'0'480,"3"0"1250,-22 0-225,19 19 449,-19 1-352,0 0-289,0 20-480,-19 20-481,-3-1 65,-16 21-449,-1-1-33,-2-19-447,22-21-1090,0 2-2241,19-22-6503</inkml:trace>
  <inkml:trace contextRef="#ctx0" brushRef="#br2" timeOffset="107351.1401">23592 8321 15342,'22'-39'96,"-22"19"224,0 20 1,0 0 1440,0 40-95,-22 0-65,3 19-511,19 1-258,-19 19-191,-1 20-289,-1 1-192,1-1 33,1 20-65,0 0-32,-22 1 128,22-21-160,-1-20 0,-1-19-512,21-1-1,-19-19-704,19 1-256,0-23-609,0 2-1634,-20-20-1408</inkml:trace>
  <inkml:trace contextRef="#ctx0" brushRef="#br2" timeOffset="107624.1557">23712 9393 17648,'-19'21'0,"-22"-1"1057,22 21 641,0-4-481,-3 4-705,22-2-415,-19-19-1,19 20-897,19-20-1441,3 1-2819</inkml:trace>
  <inkml:trace contextRef="#ctx0" brushRef="#br2" timeOffset="107768.164">23910 9356 14894,'-39'-41'224,"-1"21"192,20-1-384,1 21-128,19 0-544,0 0-1122,0 0-3331</inkml:trace>
  <inkml:trace contextRef="#ctx0" brushRef="#br2" timeOffset="108027.1788">23831 9553 18417,'0'21'256,"21"-21"64,-21 0 481,19 0 32,1 0-288,-1 0-257,2 0-384,-1 0-96,19 0-609,-20 0-416,22 18-705,-22-18-673,0 0-1921</inkml:trace>
  <inkml:trace contextRef="#ctx0" brushRef="#br2" timeOffset="108219.1898">24088 9434 13164,'0'0'1313,"-19"20"-448,19 1 801,-19-3 127,-1 1-255,20 2-898,-21-1-255,2 1-385,19-3 0,-20 23-224,20-22-898,0 1-1472,-19 1-1954</inkml:trace>
  <inkml:trace contextRef="#ctx0" brushRef="#br2" timeOffset="108429.2017">24288 9475 18833,'19'0'64,"-19"18"321,0 1 1280,0 2 289,0-1-384,0 1-1122,-19 17-288,0 2-64,-3-20-288,22 19-801,0-18-1313,0 19-2787</inkml:trace>
  <inkml:trace contextRef="#ctx0" brushRef="#br2" timeOffset="110167.3012">16327 11023 21075,'0'0'0,"0"20"321,21-20-1058,18 20-1121,2-20-2017</inkml:trace>
  <inkml:trace contextRef="#ctx0" brushRef="#br2" timeOffset="110313.3095">16666 10666 14541,'-41'-40'641,"22"20"-481,0 20 96,19 0-224,0 0-64,-22 0-288,22 20-1378,0-20-2626</inkml:trace>
  <inkml:trace contextRef="#ctx0" brushRef="#br2" timeOffset="110611.3266">16825 10666 10281,'0'20'1922,"0"-20"-1217,-21 0 1088,1 19-736,1-19 705,0 20-417,-3 0-384,22 0-416,-19-20-289,19 20-96,0 0-288,19 0 352,3-1-320,-3 1 128,0 1 0,1 18-32,1-19 224,-21-1-224,0 1-32,0 1 257,-21-2-65,-18-19-224,-2 20 128,3-20 64,18 0-192,-21 0 128,22 0-480,0 0-481,19 0-1922,0-20-1089</inkml:trace>
  <inkml:trace contextRef="#ctx0" brushRef="#br2" timeOffset="111413.3724">16406 10825 6854,'0'0'1922,"0"-20"224,0 20-384,-19 0-225,19 0-384,0 0-96,-19 20-128,19-1-32,-20 1 0,20 1-545,-21 18-256,21-19 96,0-1-736,21 1-2051,-21-20-7014</inkml:trace>
  <inkml:trace contextRef="#ctx0" brushRef="#br2" timeOffset="112243.4198">17955 10785 13420,'-20'-20'32,"1"0"705,0 20 192,-3 0 96,3 0 416,0 20-352,-22 0-352,2 0 32,-1 19 63,1 2-191,19-22-193,-1 21-255,21-21-33,0-19-320,0 20 320,21-20-224,18-20 0,2 20-609,-2-19 128,21-21-383,-22 21 63,3-2 448,-2-18 193,-18 19 0,-1 0 96,-20 0 96,19 20 64,-19 0 256,-19 0 129,-1 0 351,-1 20-95,-18 20-97,20-1 225,-22 1-320,22-20-193,19 19-192,0-19-64,0 1-192,19-2-769,22 1-1730,-3-20-2273</inkml:trace>
  <inkml:trace contextRef="#ctx0" brushRef="#br2" timeOffset="112907.4578">18889 10963 12459,'0'-19'1922,"0"38"-1762,0 1 1314,-19 1-449,19 18 512,0-19-224,0 19-192,-22 1-640,3 0-1,19 20-416,-19-21 0,-1 1 33,20 19 31,-21-39-224,1 21 96,20-41 96,0 0 96,0-21-256,0 1 224,0-19-320,0-1 192,0 0 96,20-19-288,1 19 128,-1-40 0,-1 1-417,0 19 129,22-18 96,-2 18 192,1 20 0,-1 0 160,2 20-128,-22 0 192,20 20 0,-39 20 225,21 20-257,-21 0 192,0 19-64,0-19-95,0 19 159,-21-18-288,2 18 160,-1-39 289,1 20-289,-22-40-64,2 19 224,-1-19-448,20 0 224,-18-19-288,38 19-32,-22-40-352,22 20-257,0 0-640,22 0-834,-3 1-2241</inkml:trace>
  <inkml:trace contextRef="#ctx0" brushRef="#br2" timeOffset="113304.4805">19366 10725 13933,'-22'0'128,"22"20"1025,0 0 705,0 0 63,0 20-223,0-1-481,-19 1-512,19 0-64,0-1-417,0 1 160,-19 0-320,19-1 385,0-18-385,0-2 96,0-19-32,0 0 96,0 0-160,0 0 224,19-19-256,-19-2 1,19-18 127,-19-1-224,22 0 96,-22 1 32,19-1 32,0 21-96,1-2 64,1 1-32,-1 1-32,-1 19-64,0 0-160,22 0-545,-22 0-801,1 19-768,20 1-2082,-20 1 32</inkml:trace>
  <inkml:trace contextRef="#ctx0" brushRef="#br2" timeOffset="113594.4971">19684 11123 13484,'0'-40'257,"0"20"223,19-20 641,0 21-128,1-22 288,-1 22-384,2-1-481,-1 20 65,18 0-1,-16 0-95,-3 20 31,1-1-128,-20 1 193,-20 20-321,20 0 224,-41-1-63,22-18-33,0-2-224,-1-19 32,-20 20 0,20-20-64,1-20-320,0 1-641,19-2-576,0 2-1538,19-1-833</inkml:trace>
  <inkml:trace contextRef="#ctx0" brushRef="#br2" timeOffset="114354.5406">20139 10526 11210,'0'-59'545,"19"40"1376,-19-2-671,0 21 607,22 0-704,-22 40 289,0-20-577,0 40-65,-22-21-63,22 20-192,0 21-33,-19-20-320,19 19-160,-19-19 32,-1-1 32,20-19 129,-21 0-193,21-40-32,0 0-192,0 0 192,0-20-193,21 0 129,-1-20-32,-1 20-96,22-19 0,-22 19 32,20 1 192,-18-2-224,-2 21 320,1 21-288,-20-2 192,19 1 64,-19 19 0,-19 2 32,19-2-64,-39-19 64,18 19 32,1-18 32,-18-2-192,16-19 96,-16 0-128,18-19 32,20 19-160,-21-21-224,21-18-321,21 19-736,-21-19-545,20 18-1025,-1-18-993</inkml:trace>
  <inkml:trace contextRef="#ctx0" brushRef="#br2" timeOffset="114576.5534">20536 10367 16303,'0'21'-64,"0"-2"769,0 1 223,0 20 450,-19 19 415,-3 1-479,3-1-578,0 1-383,-1 20-33,-1-21-64,-18 21-192,20-21 96,0 1-512,-3-1-256,22-38-417,0-2-865,0 1-1922,0-20-1120</inkml:trace>
  <inkml:trace contextRef="#ctx0" brushRef="#br2" timeOffset="114973.5761">20575 10983 11819,'0'40'2210,"0"-40"-2082,0 20-32,21-20 96,-1 20 481,-1-20-129,0 0-416,3 0-96,16 0-128,-18-20 0,21 0-256,-22 20 96,0-19 160,3-2 96,-22 1 32,0 1 0,0-1 0,-22 0 32,3 1 192,19 19 224,-19 0 417,-1 0 417,-1 0-97,1 0 0,1 19-160,0 21-64,-3-21-224,22 22-225,0-22-160,0 21-95,0-20-257,0-1-160,22 2 96,-3-2-289,0 1-832,1-20-96,1 0-320,-1 0-1186,-1 0-672,0 0-3876</inkml:trace>
  <inkml:trace contextRef="#ctx0" brushRef="#br2" timeOffset="115448.6033">21073 10805 12684,'19'0'1825,"-19"0"-127,0 0 31,0 20-63,-19 19-32,-2-18-417,21 18-352,-20 0-97,1-19-447,0 20-257,-3 0 64,3-20 64,-1 20-320,1-40 96,19 19 0,0-19-289,19 0-95,1-19 224,-1-2 96,22 2-96,-22-1 31,1-20 33,20 21 128,-20-2 0,-1 1-64,1 1 192,1 19-160,-21 0 449,0 0 31,0 19-95,-21 1-225,21 1 192,-20-2-96,20 1-32,0 0-160,0-20 161,0 0-193,20 0 32,1 0-96,-2 0-65,1 0 258,-1 0-161,2-20-97,-21 20 161,20 0 0,-20 0-64,19 20-64,-19 0 192,0-1-256,0 21-64,0-20-449,0 0-1056,0 0-1442,19 0-1666</inkml:trace>
  <inkml:trace contextRef="#ctx0" brushRef="#br2" timeOffset="115866.6272">21747 10686 17136,'0'-20'865,"0"20"544,0 20-640,-19-1 800,19 21-192,-21 0-191,21 0-290,-20-1-447,20 1-353,-19 0 32,19-1-96,-19 1 0,19 0-448,0-1-769,0-18-1218,0-2-2690</inkml:trace>
  <inkml:trace contextRef="#ctx0" brushRef="#br2" timeOffset="116041.6371">21649 11361 21204,'0'39'320,"0"-39"224,0 0-383,19 20-65,-19-20-737,0 0-2594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52:13.5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1996 4846 8359,'-19'0'97,"19"0"639,0 0 1058,0-20-897,0 20 416,0 0-128,0-21-544,19 21-1,-19-19-159,39-1-97,-18 0-32,18 20-63,2-19-129,-22 19-64,20 0-96,1 0 0,-20 19 32,-1-19-64,3 40 160,-3 0 224,0 19 161,-19 1-129,0 19 289,0 1-705,0-20 224,20 18-96,1 3-128,-2-2 128,20-20-160,-18 1 128,18-21 96,-19 2-160,1-22 64,-2 2-192,-19-3 256,0 2 129,0 1 287,-19-21-191,-22 20-65,-19-1 192,2-19-63,-2 21-65,0-21-32,-20 19 33,20-19-129,2 20-128,17-20 96,22 20-288,0-20 96,-22 0 32,22 0-32,-1 20-865,-1-20-672,21-20-769,0 20-193,21-20-832</inkml:trace>
  <inkml:trace contextRef="#ctx0" brushRef="#br0" timeOffset="246.0139">2035 5402 15054,'0'-20'64,"0"-1"1473,0 21-608,21 0 0,-1 0-128,18-19-257,3 19-544,-2 0 160,21 0-768,19 0-2435,1-19-5797</inkml:trace>
  <inkml:trace contextRef="#ctx0" brushRef="#br0" timeOffset="1800.1028">2950 4707 13933,'0'0'-160,"0"0"-193,0 0 481,0 20 577,0-1 672,0 1-608,-22 0-609,22-1-128,-19 2-32,19-21-352,0 20-1025,19-20-577,3 0-2434</inkml:trace>
  <inkml:trace contextRef="#ctx0" brushRef="#br0" timeOffset="1936.1106">3108 4686 12011,'0'21'-64,"0"-1"320,-21-1 545,21 1 96,0 0 0,-19-1-865,19 2-129,19-21-735,-19 20-1891</inkml:trace>
  <inkml:trace contextRef="#ctx0" brushRef="#br0" timeOffset="2353.1345">3325 5302 11979,'20'0'-385,"-20"0"674,0 0-33,21 0 513,-1 0 31,-1-19-575,0-1-97,3 20 64,-3-21-64,-19 2 0,0 0 225,0-2 191,0 2-192,0-2 257,-19 21-32,19 0-65,-22-20 1,3 40-65,-20-20-128,18 40 161,-18-19 95,20 17 97,-1 22-65,-20-20-383,40 0 191,0 1-480,0-23 96,40 2-448,-20 1 191,38-21-928,-17 0-1153,19 0-1249</inkml:trace>
  <inkml:trace contextRef="#ctx0" brushRef="#br0" timeOffset="2730.1561">4260 4846 17840,'-22'0'-32,"22"0"609,-19 0-257,19 0 97,-20 0 576,-20 0-705,1 0-128,-2 0 0,3 0-96,-3 0-64,21 0 128,-18 0-224,18 0 256,-20 0-416,20 0 416,20 0-256,0 0-224,-19 19-32,19 1 287,-21 0 194,21 20 223,-20 0 417,20 20-449,-19-21-192,-1 20 64,20 2-96,-21-2 0,21-20-256,0 1-224,-19 0-513,19-20-1025,0 1-800,0-3-706</inkml:trace>
  <inkml:trace contextRef="#ctx0" brushRef="#br0" timeOffset="2886.1649">3605 5302 14958,'0'0'512,"0"-19"353,0 19-705,19 0 289,0 0-129,1 0-224,20 0-32,-1 0-96,21 0-929,-19 0-1217,17 0-2114</inkml:trace>
  <inkml:trace contextRef="#ctx0" brushRef="#br0" timeOffset="3253.1859">4616 4905 16367,'0'-20'256,"0"0"1314,0 20-994,-19 0 65,-1-19-65,-1 19-127,2 0-385,-1 0 128,-20-20-320,20 20 64,1 0 96,-1 0 0,-1 0-96,2 0-96,19 20-96,-20-1 63,20 1 65,-19 20 96,19 0 417,-21-1 191,1 2-320,20 18 129,-19 1-257,19-1 256,0-19-256,-19 20 129,19-22-225,0 3-96,0-2-97,-22-19-768,22 1-416,0-21-577,-19 0-448,19 0-609</inkml:trace>
  <inkml:trace contextRef="#ctx0" brushRef="#br0" timeOffset="3398.1943">4060 5342 13612,'-19'-19'1538,"19"19"352,0 0-1794,19 0 352,0 0 257,3 0-481,16 19-96,3-19-64,17 0-320,-17 0-1281,19 0-1474</inkml:trace>
  <inkml:trace contextRef="#ctx0" brushRef="#br0" timeOffset="3650.2086">4835 4588 19954,'0'39'-192,"0"-39"-128,0 40 480,-21-21-160,21 22 481,-20-22-193,20 21-256,-19-21-96,19 22-609,0-41-1505,0 19-1057,19-19-1634</inkml:trace>
  <inkml:trace contextRef="#ctx0" brushRef="#br0" timeOffset="3787.2165">4934 4667 14029,'0'0'1793,"0"19"-1504,0 2 608,-19 18 128,19 1 96,-22 0-449,3-1-704,19-19-416,0 20-3043</inkml:trace>
  <inkml:trace contextRef="#ctx0" brushRef="#br0" timeOffset="5641.3226">5887 5361 15022,'-21'-19'-96,"2"19"640,19 0-63,-20 0-1,-20 0 577,1 19-352,-2 22-1,2-2 1,-1 2-96,1-2-417,39-18-192,0-21-64,0 18-32,19-18 128,1 0-224,20-18 320,-1-3-609,2 1 65,-2-20 224,1 2-353,-20-3 737,-1 20-224,2 2 64,-1 0-64,-20 19-160,0 0 544,0 0-223,0 19 319,-20 0-320,20 2 0,-21-1-32,21 1-32,0-3-128,0 2-64,0 1-288,21-2-930,-1-19-1056,-1 0-481,1-19-4259</inkml:trace>
  <inkml:trace contextRef="#ctx0" brushRef="#br0" timeOffset="5851.3346">6244 4865 14637,'0'20'-128,"-19"0"1025,19 0 0,-22 40 640,3 0-63,0-21-641,-1 41-417,20-21-128,-19 1-416,-3-1 545,22 1-578,0-21-543,0 2-962,0-22-1313,22 1-1185</inkml:trace>
  <inkml:trace contextRef="#ctx0" brushRef="#br0" timeOffset="6356.3635">6384 5402 10954,'0'-60'2178,"0"41"-2626,0-21 768,0-1-320,19 22 288,0 0 481,1-2-417,1 2 225,-2 19-161,1 19-224,-1-19 32,-19 21 1,0-2-33,0 21 64,0-20 96,0-1-159,-19 2 127,-1-2 0,1-19-64,-2 0-31,1 0-97,1 0-64,19-19-32,-19-2-96,19 2 0,0-1-128,0 20-33,0-21-31,0 21-96,19 0 224,0 21 160,-19 18 32,20 1 64,1 20 128,-21-1 32,19 22-31,-19-3-129,0 22 32,0-21-64,-19 1 32,-2-21 96,1-18 417,1-2 640,0-39-288,-3 0-256,22-21-417,-19 3-288,-1-23 128,1 21-320,19-19 288,0-1-320,0-20-961,39 20-1057,-20 1-1762</inkml:trace>
  <inkml:trace contextRef="#ctx0" brushRef="#br0" timeOffset="6505.3721">6661 5601 17712,'-20'0'224,"1"0"1186,19 0-1282,-21 0-1409,21 0-1122,21-20-2017</inkml:trace>
  <inkml:trace contextRef="#ctx0" brushRef="#br0" timeOffset="7255.4149">7694 5223 5765,'0'-59'544,"19"38"1635,-19-18-130,0-1-607,19 0 640,-19 20 128,0 1-352,0 19-673,0 0-32,0 0-1057,0 19 64,-19 22 192,0-2 33,-3 20 287,3 2-287,-1-2-193,1 20-224,-2-19 448,1-1-288,1-19-320,19-20 256,0 1 417,0-21-353,0-21 545,0 1-866,19 1 193,-19-22-32,20-18 225,1-21-161,18 20-353,2-39 225,-3 20-64,3 0 64,17-1-256,-17 1 704,-2 39-576,1 20 416,-1 20-352,-18 20 352,-1-1 96,-1 41 33,1 20 95,-20-1 257,0 1-609,0 20 96,-20 19-32,1-40 0,19 1 0,-20-20-224,20-21 32,0-19-545,0-1 97,0 2-385,0-21-288,0-21-481,-21 2-1857,2-1-1314</inkml:trace>
  <inkml:trace contextRef="#ctx0" brushRef="#br0" timeOffset="7409.4237">7752 5223 17808,'-20'0'1858,"20"0"-1538,0 0 129,20 0-321,-20 19 833,40-19-609,-20 0 193,40 0-513,0 0-96,-2 0-1250,2 0-3490</inkml:trace>
  <inkml:trace contextRef="#ctx0" brushRef="#br0" timeOffset="10368.593">9480 5164 16783,'-21'-41'-224,"2"41"96,-20 0 288,18 0-256,1 20 224,-40 1 673,21 19 96,-21-2 256,0 22-256,21-20-577,20 0-256,-2-20 32,21 1-384,0-3 544,21 2-576,18-20 288,2 0 224,17-20-608,2 2-225,-20-23 385,19 1-32,-19 0-225,-1-20 673,-18 22-256,18 17 0,-39-19 96,19 20 96,-19 20 417,0 0 287,0 0-704,-19 20 65,0 1 127,-1 19 385,-1-2-257,2 3 128,-1-1-383,1-2-290,19 3 65,0-20 32,0-3 289,19-18-674,1 0 481,-1 0-192,2-18 0,18-3-32,2 1 0,-22-20 64,1 21-225,20-21 514,-40 40-290,20-20 129,-20 20 33,0 20 95,0-1 192,-20 2-384,20-2 576,-21 0-704,21 2 256,0-1 97,0 1-450,0-21 546,21 18-578,-1-18 289,18 0 96,3-18-160,-2 18-320,2-21 640,-22 21-352,20-20-288,-39 20 256,21 20 224,-2-20 544,-19 21-255,0 17-481,0-17 256,0-2 160,0-19-384,20 20 224,-20-20-160,19 0-224,22-20 640,-2 20-800,1-40 608,20 20-576,-2 2 704,3-23-704,-21 1 576,-1 21-128,-20-21 32,22-1-480,-22 3 640,1 17-288,-20-19-224,0 40 352,0 0 192,-20 0-352,1 0-288,-22 21 384,3 19 353,-22-2 95,21 3-96,-2-1 1,2-2-289,18-17-64,21-1-288,0 1 352,0-3-416,21-18-33,-1 20 417,-1-40-448,22 20 128,17-18-160,-17-23-225,-3 1 609,22 0-577,-21-20 609,2 1-416,-2-20 544,1-1-224,-1 1-512,2 19 191,-22 1 962,1 19-321,-20 40 769,0 0-416,-20 0-609,-19 40 192,-1-1 64,1 41 449,-21-1 352,0 1-897,2-1 224,17 1-192,22-1-672,-1 2-353,20-43-288,20 2-961,18-20-1249,22-20-7207</inkml:trace>
  <inkml:trace contextRef="#ctx0" brushRef="#br0" timeOffset="11202.6407">11783 4865 13997,'-20'0'1409,"20"0"-993,0-19 641,0 19-1153,0 0 1346,20 0-65,-1 0-481,0 0-95,22-20-257,-2 20-95,1 0-129,19-21-32,-19 21-32,-1 0 64,2 21-256,-22-21 256,1 20-352,1-1 352,-2 21 32,-19 0 96,0 19 321,-19 1-609,19-1 32,-21 1 96,21 20-96,0-41-224,0 20 608,21-18-736,-2-2 736,1 2-480,-1-22 96,2 1 192,-21-20-480,20 21 384,-20-21 160,0 0 129,0 0 223,0 0-63,-20 0-449,-20 0 0,1 0-192,-21-21 736,-20 21-480,20 21 385,0-21-545,2 0 96,17 0-32,3 0 256,-3 0-704,41 0 512,-19 0-1217,19 0-480,19 0-962,-19 0-480,41 0-1056</inkml:trace>
  <inkml:trace contextRef="#ctx0" brushRef="#br0" timeOffset="11424.6534">11783 5242 15598,'0'-19'1346,"0"19"1184,0 0-1729,19-19 416,0 19-192,22 0-32,-2-21-705,21 21-32,0 0 193,19 0-674,-20 0-575,1 0-866,0 0-2562</inkml:trace>
  <inkml:trace contextRef="#ctx0" brushRef="#br0" timeOffset="12050.6892">13748 5164 15310,'-20'0'160,"20"19"449,-21 2-33,2-2 1154,-1 21 512,20-1-929,-19-18-960,19 17-129,0-17-320,0-1 192,19 1-929,1-3-160,20-18-1665,-20 0-1923</inkml:trace>
  <inkml:trace contextRef="#ctx0" brushRef="#br0" timeOffset="12188.697">13866 5004 16944,'-39'-19'160,"20"-1"1153,-3 20-1601,22-20 672,0 20-1569,0 0-513,0 0-4323</inkml:trace>
  <inkml:trace contextRef="#ctx0" brushRef="#br0" timeOffset="12730.7281">13370 5164 10858,'19'-21'2050,"-19"1"-897,0 20 897,0 0-929,0 0 865,0 0-929,0 0-449,-19 0-768,-1 20 480,-20 1 1,20-2 223,-18 2 353,-3-2-448,21-19-161,1 19-32,0-19-352,19 21 192,0-21-448,0 20 352,19-20 32,0 19 64,22-19-128,-2 21-321,0-2-575,1-19 255,-20 19-897,20-19-127,-20 0-1154,-20 0-1153</inkml:trace>
  <inkml:trace contextRef="#ctx0" brushRef="#br0" timeOffset="12917.7388">13112 5423 18097,'0'18'800,"19"-18"-1120,3 0 1057,-3 0-673,20-18 544,-18 18 65,18 0-321,0 0-576,1 0-288,-20 0-2019,-1 0-2113</inkml:trace>
  <inkml:trace contextRef="#ctx0" brushRef="#br0" timeOffset="15308.8755">12676 5164 7879,'0'-21'2402,"19"21"-512,-19 0 64,0 0-417,0 0-768,0 0-96,20 21 704,-20-2-256,0 21-64,0 0 32,0-1-224,0 20-545,-20-18 289,20-2-545,0-19-128,0 20 480,0-40-768,0 20 160,0-20-1090,0 0-832,20 0-2562</inkml:trace>
  <inkml:trace contextRef="#ctx0" brushRef="#br0" timeOffset="15884.9084">14403 5242 7046,'19'-19'3876,"-19"0"-3139,0-2 1312,0 21-639,0 0 992,0 0-1025,0 0-544,0 0-545,-19 0-320,-1 21 417,-1-2 576,-18 0-353,-1 2-544,1-1 449,19-1-97,-20 2-224,20-21 161,20 19-129,-19-19-576,19 0 544,0 0-577,19 0 514,-19 0-33,39 0-128,-18 19 64,-1-19-64,19 0-801,-18 21 256,-2-21-448,-19 0-832,20 20-802,-20-20-448,0 0-2594</inkml:trace>
  <inkml:trace contextRef="#ctx0" brushRef="#br0" timeOffset="16038.9172">14145 5461 13004,'-21'21'833,"21"-21"640,0 0-480,0 0-160,0 0 704,21 0-896,-2 19-257,1-19-224,20 0 321,-1 0-1346,21 0-2082,-21 0-1217</inkml:trace>
  <inkml:trace contextRef="#ctx0" brushRef="#br0" timeOffset="16616.9504">14759 5164 14285,'20'-41'128,"-20"22"1986,0 19-416,0 0-609,0 0-32,0 0-865,0 19 609,0 22-33,-20-1-95,1-21 0,19 21-577,-20-1 288,20 1-480,-21 0 480,21-20-287,0 1-386,0-3 578,0-18-354,0 0 33,0 0 225,0-18 31,21-3-544,-1 1 736,-1-1-416,1-17-64,1 17 96,-2 2-64,1-1-128,-20 20-129,0 0 450,0 0-257,0 20 63,19-1-95,-19 2 128,0-2 96,0 21-96,0-20-64,0 1-256,0-3-897,21-18-256,-1 20-385,-20-20-1313,19 0-1089</inkml:trace>
  <inkml:trace contextRef="#ctx0" brushRef="#br0" timeOffset="16818.962">15058 5323 15214,'0'-21'416,"19"21"1186,-19 0-737,19 0 224,-19 0 192,22 0-769,-3 0-384,1 21-256,20-21 577,-20 0-673,-1 0 480,0 0-865,22 0-544,-22 19-897,1-19-736,1 0-930</inkml:trace>
  <inkml:trace contextRef="#ctx0" brushRef="#br0" timeOffset="17017.9733">15513 5123 15150,'0'0'1089,"0"0"160,0 0-993,0 20 1122,-19 1 511,19 19-1184,-20-2 352,1 3-384,19-1-641,-21-2 64,21-17 224,0 20-224,-20-3-800,20-17-450,0-2-1312,0 1-2242</inkml:trace>
  <inkml:trace contextRef="#ctx0" brushRef="#br0" timeOffset="17614.0074">17102 5084 16591,'20'0'705,"-20"-20"-289,0 20 129,0 0-289,-20 20 128,1 0 161,-22-1 704,-19 1-576,21 20 448,-1-19-1089,20-2 64,1 0 256,19 2-512,0-21 64,19 20 128,1-1 160,1 2-128,18-2-160,-20 0 224,22 2-128,-22-1-64,-19 1 32,0-21 192,0 18-128,-19 2 641,-1-20-321,-1 21 97,-18-21-1,20 0-416,-2 0-96,1 0 192,20 0-576,-19 0-769,19 0-1186,19 0-2625</inkml:trace>
  <inkml:trace contextRef="#ctx0" brushRef="#br0" timeOffset="17788.0174">17220 5542 16335,'0'18'1954,"0"-18"-1570,0 0 385,0 0-897,0-18 0,0 18-481,22 0-288,-22-21-1953,19 21-738</inkml:trace>
  <inkml:trace contextRef="#ctx0" brushRef="#br0" timeOffset="18070.0334">17796 4865 18993,'21'0'257,"-21"-19"543,0 38-1152,-21 1 608,2 0 1186,-1 20-609,-20 19 224,1 1-641,-2-1 64,2 1-223,-1-1-1,20 22-320,1-22 224,-1-18-224,20-3-256,0 2-289,39-20-736,-19 1-161,20-21-1120,-1 0-1346</inkml:trace>
  <inkml:trace contextRef="#ctx0" brushRef="#br0" timeOffset="18238.0431">17519 5183 17648,'-39'0'641,"39"0"1249,0 0-2179,0 0 193,19 21-256,-19-21 640,39 19-512,2-19-2595,-2 19-1889</inkml:trace>
  <inkml:trace contextRef="#ctx0" brushRef="#br0" timeOffset="18387.0515">17976 5501 19826,'0'20'1153,"0"-20"-576,0 0-481,0 0 64,0 0-1185,0 0-1185,0 0-9513</inkml:trace>
  <inkml:trace contextRef="#ctx0" brushRef="#br0" timeOffset="23832.3631">12676 5283 5797,'0'0'769,"0"0"128,0 0-129,0 0-31,0 0-289,0 0-63,0 0-161,0 0-32,0 0-224,0 0 128,0 0-64,0 0-32,0 0 160,0 0 481,0 0 96,0 0-65,0 0 33,0 0-96,0 0-97,0 0-160,0 0-127,0 0-1,0 0-32,0 0-32,0 0-32,0 0-64,0-20 32,0 20 33,0 0 63,0 0-64,0-21-32,0 21 96,0 0-32,0 0 32,0 0-31,0 0-1,0-19-32,0 19 64,0 0-32,0 0 0,0 0-31,0 0-65,0-19 32,0 19 0,-21 0-64,21 0 32,0 0-32,0 0 64,0-21-64,0 21 0,-20 0 32,20 0-32,0 0-32,0 0 64,0 0 0,0 0-64,-19 0 0,19 0 64,0 0-32,0-19 32,-19 19-96,19 0 289,0 0-161,0 0-321,0 0 450,-22 0-33,22 0-96,0 0-32,0 0-384,0 0 384,-19 0 320,19 0-352,0 0 32,-20 0-160,20 0 352,0 0-160,-19 0-352,19 19 545,0-19-65,-19 0-160,19 0-320,0 0 608,0 21-352,-22-21 32,22 0-352,0 19 544,-19-19-128,19 0-32,0 19-64,0-19-128,0 0 544,-19 21-544,19-21 160,0 20-256,0-20 576,0 19-320,-20-19 32,20 21-384,0-21 352,0 19 352,0-19-384,0 19-320,0-19 640,0 21-416,0-21-128,-21 20 224,21-20 224,0 21-63,0-21-226,0 18 97,0-18-128,0 20 128,0-20-288,0 0 480,0 21-416,0-21 256,21 19 225,-21-19-386,0 0 290,0 20-546,0-20 610,0 0-322,0 21 226,0-21-289,0 0 256,0 0-128,0 18-96,0-18 128,0 0-64,20 0 128,-20 21-192,0-21 192,0 0-160,0 0 64,0 0 32,0 0 0,19 0-289,-19 20 514,0-20-225,0 0-32,0 0 160,0 0-128,0 0-192,19 0 0,-19 0 128,0 0 192,0 0-96,22 19 32,-22-19-192,0 0-128,0 0 448,0 0-160,0 0-32,19 0-128,-19 0 256,0 0-256,0 0 192,0 0-160,0 0 160,0 0-96,19 0-64,-19 0 128,0 0-96,0 0 64,0 0-192,20 0 480,-20 0-576,0 0 288,0 0-32,19 0 64,-19 0 320,0 0-736,0 0 608,0-19-64,22 19-480,-22 0 704,0 0-704,0-20 705,0 20-546,19 0 258,-19-21-129,0 21-321,19-18 578,-19 18-514,0 0 482,0 0-97,0-21-353,0 21 514,20 0-65,-20-20-160,0 20 0,0 0-352,0-19 640,0 19-448,0-21 256,0 21-32,21-20-416,-21 20 416,0-18 289,0 18-610,0-21 642,0 21-289,0-20-384,0 20 544,-21-21-96,21 21-448,0-19 640,0 0-416,0 19-32,0-21 0,0 21-224,0-19 96,0 19-256,0 0-1378,0-20-1954,0 20-8487</inkml:trace>
  <inkml:trace contextRef="#ctx0" brushRef="#br0" timeOffset="26952.5416">3843 6911 7751,'-21'-19'96,"21"-1"1634,0 20-65,0 0-640,0 0-737,0 20 257,0 20 256,0 0 320,0-1-288,21 21-161,-21-1-255,0 21-129,-21-21-96,21 20-32,0-19-96,0 0 128,0-21-96,0 1 577,0-40-481,0 20 193,-20-20 319,20-20-319,0 0 63,-19-19-512,19-1 160,-20-20 224,20 20-416,0-19 96,0-20 0,0-1 0,0 1-352,20 0 0,-1 18 63,1 2 289,1 19-128,18 1-128,-20 19 256,2 20-224,-1 0-225,-1 0 706,0 20-193,-19-1 192,20 21-288,-20 0 288,0 20-480,0-20 640,-20 18-384,1-37 193,0 19-1,-1-21 64,-20 1-192,20 0-160,1-20-96,-2 0-192,1 0-225,20 0-800,0 0-1474,0 0-832</inkml:trace>
  <inkml:trace contextRef="#ctx0" brushRef="#br0" timeOffset="27290.5609">4159 6951 10313,'21'0'737,"-21"21"-321,0-2 1218,0 20-129,0 2 129,0-2-321,0 1-640,0 0-289,0-1-224,0 1-192,0 20 96,0-20 64,0-21-64,0 1-31,0-20 127,0 0 352,0-20-224,0 1-31,0-2-353,0 2 160,19-1 32,1-20 160,-1 20-64,3 0 32,-3 1-31,20-1-290,-18 0 65,-2 20 161,20 0-322,-18 0 289,18 0-928,-19 0-1186,1 0-1666</inkml:trace>
  <inkml:trace contextRef="#ctx0" brushRef="#br0" timeOffset="28016.6023">3267 8004 9416,'0'-20'417,"0"20"1665,0-20-192,0 20-289,0 0-672,0 20-865,0-20 577,0 40 352,0-20-321,0 19-223,0 1-65,-21 0-128,21-20-64,0 20 33,-19-21-321,19 1 160,0 0 0,0 0-192,0-20-417,0 0-544,0 0-256,0-20 64,19 20-289,22-20-960,-22-19-2339</inkml:trace>
  <inkml:trace contextRef="#ctx0" brushRef="#br0" timeOffset="28275.6171">3465 7984 7655,'19'-20'1890,"-19"20"640,0 0-608,0 0-993,-19 0-225,0 20 1,-3 0-161,3 0 65,0 19 64,-22-19-33,2 20 129,20-20-64,-1-20-257,20 20 129,-21-20-385,21 20-192,21-20-32,-21 0 256,20 0-128,-1 0-224,20 19 320,2-19-192,-22 0 32,22 0-160,-22 21-769,20-21-352,-18 0-705,-2 0-832,1 0-1218</inkml:trace>
  <inkml:trace contextRef="#ctx0" brushRef="#br0" timeOffset="28622.637">3742 8103 8680,'0'0'1121,"-19"0"897,19 0-161,19 0-31,2 0-96,-1 0-353,19 0-384,1-20 256,-1 20-640,21 0 63,0 0-127,-2 0-385,2-20 64,0 20-256,1 0 160,-3 0-96,-18 0-128,-1-19-192,2 19-417,-22 0-352,1 0-320,-20 0-1249,0 0-930</inkml:trace>
  <inkml:trace contextRef="#ctx0" brushRef="#br0" timeOffset="29299.6758">3783 7984 7078,'0'0'2915,"0"0"-897,0 0-417,0 0-768,-20 0-416,20 0 63,-21 20 193,2 0-65,19-20-95,-20 20-1,1-1 97,-2-19-65,1 20-31,1 0-33,19-20-95,0 0 127,-19 20-416,19-20 32,0 0-128,19 20 192,-19-20-127,19 0-33,-19 20-193,20-20 386,1 20-353,-21-20 160,19 19-64,-19-19-545,20 21-480,-20-21-352,19 0-769,2 0-641,-21 0-4804</inkml:trace>
  <inkml:trace contextRef="#ctx0" brushRef="#br0" timeOffset="29906.7104">3980 7885 6470,'0'-20'1569,"-19"20"545,19 0-288,0 20-993,0-20 384,0 20 192,-19-1-416,19 1-160,0 0-257,0 0-287,0 0-97,-20-20-32,20 0-32,0 0 160,0 0-256,0 0 65,0-20-130,0 0 33,20 0-96,-20-19 289,0 19-257,19-20-193,0 0 225,1 20-32,1-19 0,-1 19 0,-20 0 0,19 20 0,0-20 32,-19 20-32,0 0 64,0 20 0,0-20 32,0 20-32,-19 0 64,19-20-64,-19 20 32,-1-1-32,-1-19 0,1 20 32,20-20 0,-19 20-32,19-20 0,0 0 0,0 20 96,0-20 96,0 20 161,19-20-289,1 20 64,1-20-96,-21 20 192,20-20-224,-1 19-705,0-19-640,3 20-1025,-3-20-1346</inkml:trace>
  <inkml:trace contextRef="#ctx0" brushRef="#br0" timeOffset="30719.757">4657 7944 9577,'19'0'416,"-19"0"961,0 0 193,-19 20-97,19-20-96,-21 20-576,21 0-448,-20-20-65,1 20-32,19-20-32,-20 0 65,20 0-1,-21 0 96,2 0 33,19-20-353,0 0 288,-20 0-384,20 0 64,0-19 128,0 19-192,20 0 0,-1-20-64,2 20-32,-21 20 96,20-20 0,-1 20 0,1 0 192,-20 20-320,21-20 192,-21 20 0,19 20 32,1-20 64,-20 19 32,0 1 0,0 0 32,0 19-95,0-19-33,0 0-96,-20 0 128,20 0-32,-19-21 128,-2 21-320,21-20 224,-20-1 32,1 2 32,19-21-64,-20 0 0,-1 0-96,2 0-32,19 0-32,-20-21-32,1 2 64,19 19 64,0-20-320,0 0 256,0 0-96,0 20 96,0-19 64,19 19-64,-19 0 96,20 0-64,-1 0-128,2 19 128,-21-19 96,20 20 32,-1-20-288,-19 20 224,20 0 32,-20-20-224,0 19-289,0-19-992,0 0-1474,0 0-1345</inkml:trace>
  <inkml:trace contextRef="#ctx0" brushRef="#br0" timeOffset="31159.7822">4934 7905 12395,'-19'19'256,"19"1"1154,-22 0-97,3 0 513,0 20-321,19-20-736,-20 19-577,-1-19-32,1 0 64,1 0-127,0 0-1,-3-20-160,22 20 160,-19-20-32,0 0 64,19-20-288,0 20 288,-20-20-288,20 0 96,20 0-193,-20 0 289,19 0-224,0 20 96,3 0 128,-22 0 32,19 0 257,0 20-129,1 0 448,1 20-255,-1-20 127,-1 0-127,-19 20 95,19-21-448,-19 1 64,22 0-32,-22-20 32,19 20-384,0-1-833,-19-19-1858,20 21-800</inkml:trace>
  <inkml:trace contextRef="#ctx0" brushRef="#br0" timeOffset="33392.9098">5331 6574 12395,'0'0'0,"-19"0"385,-2 0 31,1 0 96,1 0 417,-1 0-544,-1 0-289,2 0 0,-1 0 32,1 0-64,19 0 64,-21 0-32,21 0-64,0 0-64,0 0-64,0 19 0,0-19 128,0 41 32,21-21 96,-21 39 193,0-19-65,0 39 0,0 0-64,0 1 33,0 0-161,-21 19-96,21-20 192,-20 1-32,20-1 0,-19-19 32,-1 19-63,-1-19 63,2-21 96,-1 21-32,20-20 97,-19-20 95,19 19-64,0-19 33,19 0 95,1-20-31,-1 0-129,22 0 32,-2 0-255,-18-20-1,18 20-32,1-20-224,-20 0-97,19 20-639,1-19-1539,-20 19-1632</inkml:trace>
  <inkml:trace contextRef="#ctx0" brushRef="#br0" timeOffset="34186.9553">5808 7051 6149,'0'-60'3652,"0"20"-1442,0 40-320,0-19-65,0 19-415,0 0-1026,0 19 449,0 21-160,-21-1 127,21 2-127,-20 18-193,1 1-480,0-1 385,-3 1-257,3 0 0,19-41-32,-20 21 192,20-40-320,0 0 257,0 0 95,0-20-96,20 0-352,-20-20 288,19 1-320,3-1 288,-3-19-160,20-1-256,-18 1 31,18-2-191,1 22 288,-20-20 288,19 38-448,-18 2 416,-2 38-320,1-19 544,-20 40-64,19 0-192,-19-1 128,0 22-31,0-2-161,0 1 288,0-1-96,0-19-288,0-1 256,0 1-320,0-20-64,0 0-257,0 0-736,0-20-737,0 0-224,0 0-256,0 0-2563</inkml:trace>
  <inkml:trace contextRef="#ctx0" brushRef="#br0" timeOffset="34366.9655">5748 7229 12587,'-19'0'417,"19"-19"1793,19 19-801,-19 0-192,39 0-64,-18 0-928,18 0 159,1 19-224,-1-19-64,2 0-864,-2 0-1699,-20 20-2529</inkml:trace>
  <inkml:trace contextRef="#ctx0" brushRef="#br0" timeOffset="36118.0657">6403 6753 7719,'0'-20'1794,"0"0"736,-19 20-1313,19 20-352,-22 0 224,3 0-32,-20 19 32,18 21 96,-18 0-352,20-1-289,-22 21 225,22-21-385,-1 1-63,1-1-353,19 1 96,0 0 128,0-21-384,19 1-161,1 0-255,-1-21-962,0 1-383,3-20-386,16 0-800</inkml:trace>
  <inkml:trace contextRef="#ctx0" brushRef="#br0" timeOffset="36513.0884">6701 6972 10057,'0'-21'961,"-21"21"1441,21 21-1217,-19-2 32,-20 20 545,-2 2-545,2 18-320,18 1-128,-18-1 0,20 1-353,19 0-352,-21-21 32,21 1-64,21-20 64,-2 0-128,1-20-64,-1 0-128,2-20-192,-1 0 63,-1 0 161,-19 0-224,0 0 320,0-20 64,0 21-1,0 19 194,0-20-289,0 20 256,0 0 32,0 0 0,0 0-192,20 0-128,-20 0 192,21 20-64,-2-20-64,-19 19-385,20-19-864,-1 21-705,2-21-96,-1 0-1345</inkml:trace>
  <inkml:trace contextRef="#ctx0" brushRef="#br0" timeOffset="36824.1062">7058 6972 9352,'0'-61'1282,"0"61"1088,0 0-320,0 0-481,-19 0 33,-3 21-353,3-2-288,-1 21 64,1-1-256,-22 22-161,22-22-63,0 21-33,19-21-448,-22 1-32,22 0 64,0-1-64,22-18-96,-22-2-160,19 1-545,0 0-192,1-20-480,20 0-449,-20 0-704,-1 0 127,3-20-2081</inkml:trace>
  <inkml:trace contextRef="#ctx0" brushRef="#br0" timeOffset="37041.1186">7217 7110 8327,'0'-19'3428,"0"19"-770,0 0-1569,0 19 577,-20 1-321,-1 20-352,2-20-384,-1 19 287,1-19-832,19 0 97,0 20-225,-21-20-257,42-20-544,-21 19-512,19-19-865,1 0-128,20-19-1858</inkml:trace>
  <inkml:trace contextRef="#ctx0" brushRef="#br0" timeOffset="37270.1316">7436 7051 11338,'-21'0'929,"21"0"961,-20 20-929,1 0 352,-1-1 513,-1 1-481,2 20-544,-1-20-257,1 0-287,-2-1-161,21 1-32,0 0-64,0-20 0,21 20 0,-2-20 192,1 0-576,-1 0-353,2 0-384,18 0-961,-19 0-224,1 0-1186</inkml:trace>
  <inkml:trace contextRef="#ctx0" brushRef="#br0" timeOffset="37543.1472">7554 6932 5925,'39'-21'3620,"-18"21"-2307,-21 0 609,19 21-353,-19 19 545,0-1-96,0 1-705,-19 19-576,-2 1-193,1-1-287,1 1-129,0-1-128,-1-19 224,-1 0-512,2-20-321,19 0-704,-20 0-801,20-20-1185,0 0-2178</inkml:trace>
  <inkml:trace contextRef="#ctx0" brushRef="#br0" timeOffset="37924.169">7831 6654 13548,'21'19'-128,"-1"1"1762,-20 20-353,19 19 288,-19 1 193,0 20-545,0-1-448,-39 20-609,18 20 289,2-19-161,-20-1-192,-2-39-96,22-1-96,0 1-321,-3-40-543,3-1-546,19-19-1889,-20 0-1666</inkml:trace>
  <inkml:trace contextRef="#ctx0" brushRef="#br0" timeOffset="38429.1979">8149 6673 10698,'21'-59'1313,"-21"19"1377,0 40-1665,0 0-480,0 19 1088,0 42 65,0-2-289,20 20-127,-20 21-289,0 19-97,0 20-543,-20 0 159,-1 0-256,-18 0-31,20-20 95,-2-20-192,1 1 64,20-21-64,-19-39-32,19 0-63,0-21-98,0-19-639,0 0-161,19-19-192,1 19-1121,-20-20-2627</inkml:trace>
  <inkml:trace contextRef="#ctx0" brushRef="#br0" timeOffset="41229.3581">8130 6355 6085,'0'-19'1089,"0"19"0,0 0-160,0 0-96,0 0-288,0 0 31,0 0-95,0 0-33,0 0-96,0 0-31,0 0-97,0 0 64,0 0 160,0 0-31,0 19-65,0-19-31,0 20 95,0 0-64,0-20 1,0 21-33,0-2-32,0 1-64,0-1 65,0 1-1,0 1-96,-20-1-32,20-1 0,0 20 33,0-18-97,0-1-96,0 0 128,0 19-64,0-19 32,0 0 0,0 0-64,0 0-64,0-1 128,0 1-96,0 0 64,0 20 0,0-20 32,0-1-128,0 21 417,0-19-289,0-2-256,0 1 352,0-1-288,0 22 448,0-21-128,0-1-256,0 1-32,0-20 449,0 20-450,0 0 97,0 0-32,0 0 65,0-1-258,0 1 450,0 0-225,0 0-32,0 0 64,0 0-64,0-1-192,0 2 448,-19-2-256,19 1 32,0 0 0,0 0 32,0 20 32,0-21-32,0 1-32,-21 0 0,21 0-32,0 0 32,0 0 0,0 0 0,0-1 128,0-19-256,0 20 64,0 0 224,-20 0-352,20 0 192,0 0 160,0 0-192,0-20 65,0 19-194,0 1 193,-19 0-64,19 0 161,0 0-322,0-20 161,0 20 32,0 0 1,0-1-1,0 1 64,0 0-32,0 0 0,-20-20 0,20 40 32,0-20-64,0-20 224,0 39-352,0-39 288,0 40-128,0-20 225,0 0-321,-21 0 160,21-1 96,0 2-128,0-2 160,0 1-256,0 0 96,0 0-32,0-1 0,-19-19 33,19 21-97,0-2 32,0-19 0,0 20-32,0-20 0,0 0 0,0 0-64,0 0-65,0 0-223,0 0-417,19-20-1024,-19 20-2307</inkml:trace>
  <inkml:trace contextRef="#ctx0" brushRef="#br0" timeOffset="42159.4112">8170 8183 5829,'0'-20'3043,"0"20"-545,0 0-448,0 0 160,0 0-993,0 20-31,0-1-97,0 2-128,0 18-257,0-19-127,-21 19-193,21-18-128,0-2-96,0 1-95,0 20-1,0-40-32,-19 20-64,19 0-225,0-20-287,0 0-865,0 0-770,19 0-863,-19 0-2115</inkml:trace>
  <inkml:trace contextRef="#ctx0" brushRef="#br0" timeOffset="42359.4228">8308 8461 8872,'0'39'2883,"-19"-19"-1058,19 0-31,-20 0 0,1 0-641,-3-1-256,3-19-577,0 0-64,19 20-256,0-20-160,0 0-481,0-20-1184,0 20-866,19-19-2658</inkml:trace>
  <inkml:trace contextRef="#ctx0" brushRef="#br0" timeOffset="42562.4343">8447 8480 12684,'20'0'736,"-20"0"1763,0 0-1474,0 0-385,0 0-384,19 0-480,-19 0-1057,21 0-1410</inkml:trace>
  <inkml:trace contextRef="#ctx0" brushRef="#br0" timeOffset="42715.443">8587 8480 8776,'0'20'1153,"0"-20"1441,0 0-768,0 0-609,0 0-160,0 0-961,0 0-192,19-20-705,-19 20-1409,20 0-3555</inkml:trace>
  <inkml:trace contextRef="#ctx0" brushRef="#br0" timeOffset="42871.4521">8725 8480 12235,'0'0'1025,"0"-19"1570,0 19-1122,0 0 225,0 0-545,0 0-1057,0 0-64,0 0-64,0-20-449,0 20-1056,0 0-1602,21 0-2595</inkml:trace>
  <inkml:trace contextRef="#ctx0" brushRef="#br0" timeOffset="43095.4648">8905 8461 10121,'19'19'1409,"-19"-19"1250,0 20-257,0 0-544,-19 0-32,19 0-385,-22 0-768,3-1-65,0 1-319,-1 0-129,-1 1-128,21-21-96,-19 19-449,19-19-191,0-19-1026,0 19-704,19-21-962,-19 21-2369</inkml:trace>
  <inkml:trace contextRef="#ctx0" brushRef="#br0" timeOffset="43311.4772">9122 8282 12427,'0'0'2082,"0"20"-704,0-1 960,-20 2-929,20 18 481,-19-19-961,19 20-545,0-20-320,-21-1-96,42-19-288,-21 20-1346,19-20-1216,20-20-1827</inkml:trace>
  <inkml:trace contextRef="#ctx0" brushRef="#br0" timeOffset="43450.4852">9242 8163 15822,'-60'-40'609,"41"40"1665,19-20-1761,0 20-513,-22 0 32,22 0-1153,0 0-2178</inkml:trace>
  <inkml:trace contextRef="#ctx0" brushRef="#br0" timeOffset="45136.5815">9659 7071 14317,'19'0'96,"-19"0"929,19 0 128,1 0-192,20 0 288,-1 0-352,2 0-897,-2 0 160,1 0 65,-20 0-290,20 0-607,-20 0-770,-1 20-1344,1-20-1474</inkml:trace>
  <inkml:trace contextRef="#ctx0" brushRef="#br0" timeOffset="45287.5902">9757 7190 13196,'-19'20'1153,"19"-20"-769,0 0 930,0 0-674,19 0 225,1 0-256,21 0-545,-3 0 32,22 19-1473,-21-19-2787</inkml:trace>
  <inkml:trace contextRef="#ctx0" brushRef="#br0" timeOffset="45891.6247">10810 6951 11146,'-20'-59'320,"20"59"1538,-21-20-256,2 20-481,-1 20 352,-20-1-448,1 42 32,-2-3-192,2 3 32,-1 18 64,20-20-641,1 21-32,0-20-160,19-21-192,0 1 96,19-20 32,20-20-64,-18 0-384,-2 0 96,1-20-289,-1 0 97,2 0-33,-21-19 65,0 18 95,20 2 418,-20-1-386,0 0 674,0 20-482,0 0-31,0 0 449,19 0-289,-19 0-225,20 0 321,1 20-864,-2-20-930,1 0-800,20 20-1218</inkml:trace>
  <inkml:trace contextRef="#ctx0" brushRef="#br0" timeOffset="46216.6433">11265 6713 14926,'0'-20'448,"0"20"1314,-19 20-865,-1 0 512,1 20 545,-22-1-865,3 21-192,-3 19-321,2-19 97,-2 39-1,22-19-768,0-1 449,19-19-353,0 19 0,0-39 0,19 19-192,0-19-481,3-20-448,16 0-289,-18-20-543,1 0-1122,18 0-545</inkml:trace>
  <inkml:trace contextRef="#ctx0" brushRef="#br0" timeOffset="46439.6562">11385 6951 14253,'0'0'384,"0"21"994,0 18 31,0 1-64,-19 0 513,-2-1-1057,21 1-481,-20 0-128,20-21-192,-19 21-320,19-20-193,0 0-736,19 0-1121,1-20-673,1-20-1922</inkml:trace>
  <inkml:trace contextRef="#ctx0" brushRef="#br0" timeOffset="46662.6688">11662 6991 11979,'22'0'1890,"-44"0"-737,3 0 288,0 20-480,-22 20 641,2-20 255,-1 19-800,1 1 0,-2 0-448,22-20-33,19 19-576,-20-19-192,20 0 224,20-20-64,-1 20-224,2-20-481,18 0-512,2 0-737,-2 0-1377,1 0-1794</inkml:trace>
  <inkml:trace contextRef="#ctx0" brushRef="#br0" timeOffset="46886.6816">11920 6812 15086,'21'20'801,"-21"0"159,0 20-95,20 0 0,-20 19 1249,0-20-769,-20 22-1024,-1 18 159,-18-20-128,20 1-448,-22-1 96,22-19-640,0 0-930,-1-20-2145,20-20-7079</inkml:trace>
  <inkml:trace contextRef="#ctx0" brushRef="#br0" timeOffset="47491.7163">12199 6554 7783,'0'-80'1954,"0"41"896,0 20-1024,0 19 320,0 0-608,0 19-962,0 20 898,0 22 63,20 18-416,-20 40-160,0 0 0,0 20-160,-20 20-385,1 20 193,-2-1-161,1-19 0,-19-20-159,18 0-1,2-39 0,19-1 33,0-40-225,-20 1 64,20-40-192,0 0 0,0-1-353,0-19-255,0 0-257,0-19-352,0 19-513,20-40-1665,-1 20-2018</inkml:trace>
  <inkml:trace contextRef="#ctx0" brushRef="#br0" timeOffset="48003.7455">12298 8123 9833,'0'-20'2242,"-19"20"-673,19 20 513,0-20-384,0 40 320,-20-1-417,20 1-832,0 0-96,0-1-513,0-18-64,20 18-256,-1-19-673,0-20-1409,3 0-2466</inkml:trace>
  <inkml:trace contextRef="#ctx0" brushRef="#br0" timeOffset="48150.754">12378 8004 13741,'-20'-20'480,"1"20"1025,19-20-768,0 20-705,0 0-160,0 0-449,19 20-800,1-20-1890</inkml:trace>
  <inkml:trace contextRef="#ctx0" brushRef="#br0" timeOffset="48415.7691">12438 8223 13356,'0'0'1377,"0"0"898,19 0-674,-19 0-736,19 19 192,22-19-801,-22 0-128,20 0 32,2 0-128,-2 0-352,-18 0-545,-2 0-448,1 0-961,-1 0-641,-19 0-2530</inkml:trace>
  <inkml:trace contextRef="#ctx0" brushRef="#br0" timeOffset="48615.7805">12616 8123 11755,'0'0'1057,"-19"20"1153,19-20-449,0 20 33,0 19-769,0-18-320,-22-2-481,22 21 32,0-20-160,0-1-160,0 2-96,0-21-1025,22 19-1217,-3-19-1474</inkml:trace>
  <inkml:trace contextRef="#ctx0" brushRef="#br0" timeOffset="48820.7923">12893 8083 16303,'0'40'673,"0"-20"1697,0 20-609,0 0-159,-19-1 0,19 1-738,-20 0-415,20-1-481,0 1 64,0 0-224,0-21-705,0 1-1025,0-20-2082</inkml:trace>
  <inkml:trace contextRef="#ctx0" brushRef="#br0" timeOffset="52990.0308">13370 6515 6117,'-20'0'1185,"20"0"-128,0 0-64,0 0 96,0 0-64,0 0-96,0 0-32,0 0 0,0 0-192,0 0-225,0 0-128,20 0 193,-20 0-33,19-21-127,2 21-33,-1 0 64,19 0-95,-18 0-1,18 0-96,-20-20 1,22 20-97,-3 0 192,-16 0-288,-3-19 32,20 19-192,-39 0 384,21 0-64,-1 0-480,-20 0 640,0 0-480,0 0 64,0 0 256,0 0-160,0 19-96,0 1 160,0 1 65,0-1 31,0-1 256,0 1-544,0 20 609,0-20-674,-20 19 354,20 1-33,0-20 224,0 20-288,-21-1 0,21 1 64,0-20-192,0 19 513,-19 1-641,19 0 512,0-1-224,0 2-64,0-2 225,0 1-289,-20-20-257,20 20 514,0-1-257,0-19 32,0 20-32,0-20 32,0 20 0,0-1 64,0-19-96,0 20 64,-19-20 96,19 19-288,0-19 128,0 0 32,0 20 64,0-20-64,0-1 32,0 1-64,0 0 32,0 0-32,19 0 0,-19 0 32,0 0-64,0-1 96,0 1-96,0 0 64,0-20 32,0 20-128,20-20 256,-20 20-288,0-20 160,0 20-192,0-20 128,0 0 128,0 0-160,0 20-64,0-20 160,0 0-128,0 0 64,0 0 96,0 0-64,-20 0 0,20 0 257,-19 0-321,-3 0 192,3 0-64,-20 0-160,18 0 160,-18 0-192,-1 0 352,20 0-160,1 0-32,19 0-288,-20 0-449,20 0-1537,20 0-2210</inkml:trace>
  <inkml:trace contextRef="#ctx0" brushRef="#br0" timeOffset="53689.0708">14244 7051 9513,'-20'0'736,"20"0"2339,0 0-1377,0 0-65,0 0-127,0 0-257,39 0-128,-19 20-352,40-20 288,-20 0-641,18 20-192,2-20-32,1 19 193,18 1-225,-21-20 64,-17 20-352,19-20 192,-41 20 128,20-20-384,-39 0 384,0 20-288,0-20 288,0 0-224,-19 20 96,-1-20 0,-20 0-64,1 19 97,-2-19-65,2 20 0,-21 0 64,2 0 128,-2 0 192,19 0-223,-17-20 255,18 19-416,1 2 288,18-21-256,1 19-160,1-19 192,19 0-768,0 0-449,0 0-641,19 0-1249,1 0-2018</inkml:trace>
  <inkml:trace contextRef="#ctx0" brushRef="#br0" timeOffset="54265.1037">15554 6812 9384,'0'-39'929,"-20"19"897,20 20 704,20 0-768,-20 0-257,0 20 257,0-1-961,0 21 256,-20-20-384,20 20-1,0 0-480,0 0-96,0-21-192,-21 20 224,21-18-608,0-1-193,0 0-928,0-1-1762,0 1-1057</inkml:trace>
  <inkml:trace contextRef="#ctx0" brushRef="#br0" timeOffset="54467.1152">15356 7150 13036,'0'0'833,"0"0"1024,0 0 578,19 0-1378,20 0 384,-19-20-736,40 20-353,-20 0-320,19-20 96,1 20-192,-20 0-96,18 0-865,-17 0-512,-21 0-1218,-1 0-576</inkml:trace>
  <inkml:trace contextRef="#ctx0" brushRef="#br0" timeOffset="54785.1334">15455 7309 11594,'-21'20'1346,"42"-20"-65,-21-20 993,39 20-1057,-20 0-96,22 0-448,-2-20-225,1 20 129,-1 0-481,-18 20-64,-1-20 160,-20 20-288,0-20 192,0 19 193,-41 21-354,22-20 258,-20 0-257,-2 0 288,22 0-288,-22 0 544,22-1-127,-1 1-33,20-20-96,20 20-256,-1-20 192,2 0-288,18 0 32,21 20-577,-21-20-992,21-20-1122,0 20-1697</inkml:trace>
  <inkml:trace contextRef="#ctx0" brushRef="#br0" timeOffset="55069.1496">16168 7150 13676,'41'-40'993,"-22"40"1922,22-19-1473,-2 19 95,1 0-288,-1 0-704,2 0-385,-2 0 224,1 0-352,-1 0-32,2 19 0,-3-19-704,-18 0-418,-20 0-607,21 0-1122,-21 0-384</inkml:trace>
  <inkml:trace contextRef="#ctx0" brushRef="#br0" timeOffset="55266.1609">16507 6991 11370,'-21'0'1602,"21"20"832,0-20-192,-19 19-512,19 2-225,-20 19-31,1-1-674,-3-19-447,3 20 95,19-20-576,-19 19 192,-1-19-672,20 0-834,0 0-1505,0 0-1152</inkml:trace>
  <inkml:trace contextRef="#ctx0" brushRef="#br0" timeOffset="55828.1931">17379 7011 10858,'0'-39'1121,"0"18"897,0 21 192,-19 0-865,0 0 353,-1 0-481,-21 21-96,3-2-64,-3 1-128,-19-1-257,21 22-31,20-21-353,-3-1-224,22 1 0,0 0-32,0 0 129,41-20-97,-21 20-160,20-20 32,-1 0 64,2-20-321,-22 20 129,0 0 32,1 0 96,-20-20 128,0 20-320,-20 0 63,-18 0 290,-3 0-322,2 20 225,-21 0 0,19 0 128,-17 19 353,18 1-97,20-20 193,1 19-161,19-18-127,19-2-161,20 1-32,2-20 32,19 20-96,-2-20-96,2 0-353,19 0-255,-18 0-706,-1 0-864,-22 0-2210,-18 0-6342</inkml:trace>
  <inkml:trace contextRef="#ctx0" brushRef="#br0" timeOffset="58023.3187">4855 9356 9192,'0'0'641,"0"0"768,0 0 321,0 0-1,0 18-127,0-18-641,-20 0-289,-1 0-159,-18 19-193,20-19-384,-22 21 513,2-21-385,20 20-128,-22-20 128,2 0-64,-1 0 32,20 0-64,-20 0 96,40 0 0,-20-20 32,20 20-448,0 0 544,-19 0-320,19 20 224,0 0 160,19 19 385,-19 1-225,20 1 161,-20 18 31,21 1-416,-21-21 0,0 21-63,0-22-65,19 3-64,-19-21-96,0 0-289,0-20-800,20 0-609,-20 0-928,0 0-161</inkml:trace>
  <inkml:trace contextRef="#ctx0" brushRef="#br0" timeOffset="58186.328">4339 9811 12619,'0'0'257,"19"0"672,-19 0 288,39 0-288,-18 0 96,18 0-481,2 0-384,-2-19-128,1 19-256,19 0-1025,-19 0-801,18 19-897</inkml:trace>
  <inkml:trace contextRef="#ctx0" brushRef="#br0" timeOffset="58427.3418">4855 9891 8584,'-20'-40'480,"20"19"2115,0 2-962,0 0-160,20-1 97,-20 0-545,19 20-320,0 0 31,3 0 257,-22 20-416,19 0 31,-19 18-127,0-17-1,0-1-352,0 0-160,-19 0 257,19-20-257,-22 19-545,22-19-384,0-19-961,0 19-1793,0-20-2147</inkml:trace>
  <inkml:trace contextRef="#ctx0" brushRef="#br0" timeOffset="58717.3584">5052 9672 12716,'21'21'256,"-1"-3"1730,-20 3-257,19 19 33,-19-20-64,20 18-577,-20-17-705,0 19-64,0-1-159,0-18-65,0 18 128,-20-18-160,20-21-64,0 0 128,0-21-32,-19 21 32,19-39-128,0 18-160,0 2 128,19-21 32,1 20-96,1-20 32,-2 21 0,1-1-32,20 20 32,-1-20-256,2 20-1089,-2 0-1890,1 20-929</inkml:trace>
  <inkml:trace contextRef="#ctx0" brushRef="#br0" timeOffset="59291.3911">6362 9672 14221,'0'-39'609,"0"18"1184,22 21 257,-22 0-929,0 21 321,0-2-449,0 22-417,0-2-95,0-19-97,0 20-192,0-2 32,0-17-160,0 19-128,19-20 64,-19-1 96,0-19-96,0 0-64,19-19 128,-19-1-64,20 0 161,1 0-322,-2-20 161,1 1 0,-1 19-32,2 0 160,-1-1-320,-1 21 160,-19 0 96,20 21 193,-20-1-129,0 0 0,21 0-160,-21 18 64,0-17-32,19-1-385,-19 0-479,20 0-1154,-1-1-1602,-19 2-928</inkml:trace>
  <inkml:trace contextRef="#ctx0" brushRef="#br0" timeOffset="59572.4072">6759 9911 11562,'0'-20'0,"22"0"1634,-3-21-449,1 22 64,-1 0 289,0 19-449,22-20-224,-22 20-193,1 20-127,1-20-1,-2 19 193,-19 0-321,0 2 33,-19-1 95,-2 0-384,1 0 33,1-1 159,-22-19-384,22 0 32,-20 0-128,20-19-449,-3 19-352,22-20-768,0 0-1762,22 0-577</inkml:trace>
  <inkml:trace contextRef="#ctx0" brushRef="#br0" timeOffset="59896.4257">7137 9592 15118,'0'20'256,"0"1"1858,20-2-993,-20 22-160,0-23 256,-20 23-64,1-21-736,19 19-65,-21-20-256,21 2-32,-20-1-32,20 0 96,0-20-384,0 0 192,20 0-128,1-20 288,-2 0-224,1-20 96,-1 21 96,22-21-96,-22 20-96,1-1 192,1 21 192,-2 0-32,-19 0 321,0 21-97,0-1-320,0 20 96,0-2-95,0-17-129,0-1-129,0 0-639,0 0-481,20-1-1218,-1-19-2017</inkml:trace>
  <inkml:trace contextRef="#ctx0" brushRef="#br0" timeOffset="60076.436">7455 9811 15822,'0'0'1025,"0"0"1186,20 0-1475,-1 0 289,22 0-288,-3 0-641,3 0 96,-2 0-736,21 0-1666,-21 0-1922</inkml:trace>
  <inkml:trace contextRef="#ctx0" brushRef="#br0" timeOffset="60690.4712">8190 9652 17712,'0'-40'801,"0"40"160,19 0 256,-19 21-576,0-2 256,0 1-97,0 19-159,-19 2-321,-1-1-32,20-2 33,-21 23-417,21-41 320,-19 20-352,19-21 128,0-19-160,19 0 224,-19-19-321,41-21 193,-22 20-96,0-20-64,22 0 32,-2 1 128,-20-1 0,3 19 64,16 3 96,-38-3-224,20 21 256,-20 21 128,0-3-160,0 23 128,0-1-96,0-2-160,0 3 64,0-21 1,0 0-482,0-1-608,0 2-673,21-21-1120,-2 0-1474</inkml:trace>
  <inkml:trace contextRef="#ctx0" brushRef="#br0" timeOffset="61033.4908">8566 9772 13612,'0'20'161,"0"-1"1760,0-19-1120,21 19 224,-21-19 64,19 0-576,1 0-417,20 0 0,-1 0 0,2-19 96,-2 0-288,-20-1 96,22 0 0,-41 0-192,19-1 320,-19 3-256,0-3 288,-19 1-128,-1 20-192,-1 0 320,-18 0-288,20 0 288,-22 20 449,22 19 512,-22 2-160,22-1-97,-1-2 33,1 3-416,19-1-65,19-21-512,1 2 96,-1-2-577,41 1-672,-19-20-769,17 0-2402</inkml:trace>
  <inkml:trace contextRef="#ctx0" brushRef="#br0" timeOffset="61520.5187">8984 9871 10505,'0'-41'1634,"0"3"-289,20 18 353,-1 0-1058,0-21 930,1 23-129,20 18-95,-20 0-546,-1 0-223,-19 0-193,22 18-288,-22-18 65,-22 21-129,22-1 64,-19 20 0,-1-21-385,1 0 33,-2 2-352,1-21 287,1 0 1,19 0 64,0 0-97,0-21-127,0 21 224,19-19 96,1 0 128,-20 19-32,21 0 224,-2 19-128,1 21 320,-1 0 32,-19 20 33,0 0 223,0-1-576,0 1 129,-19 18-97,-1-19 0,1 3 128,-22-3-320,3-20 192,18-18 160,-20-21 1,20 0-225,1-41 128,-3 22 128,22-21-160,0 0-160,0-1 64,22 3 64,-3-2-448,1 20-161,20-19-1184,-1 19-1218,0 20-1761</inkml:trace>
  <inkml:trace contextRef="#ctx0" brushRef="#br0" timeOffset="61970.5445">9500 9393 6342,'0'-58'6726,"0"58"-5413,0 0 1153,0 0-1601,0 21 801,-20 16-65,20 4-512,0 18 97,0 1-290,-21 20-543,21-20-65,-19 19-64,-1-21-288,20 3 256,-19-1-544,19-41-64,0 22-545,0-41-801,19 20-1089,-19-20-1729</inkml:trace>
  <inkml:trace contextRef="#ctx0" brushRef="#br0" timeOffset="62147.5546">9618 9732 16431,'-19'60'224,"19"-22"1826,0 3-1249,0-1-289,0 0 129,0-21-577,19-19-352,2 20-833,18-20-2050,0-20-2531</inkml:trace>
  <inkml:trace contextRef="#ctx0" brushRef="#br0" timeOffset="62273.5617">9818 9693 8167,'-61'-41'7239,"42"22"-7015,19 19 289,0-21-481,0 21 0,0 0-352,0 21-673,19-2-2627</inkml:trace>
  <inkml:trace contextRef="#ctx0" brushRef="#br0" timeOffset="62815.5927">9876 9951 11146,'-20'-60'384,"40"20"1794,-20 0-1473,21 1 769,-2-1-225,1 19-449,-1-18 1,22 19 32,-22 20-353,22 0-191,-41 0 127,19 20-320,-19 19 32,0-18-32,0 19 33,-19-1-193,-2-20-1,-18 22-191,19-1-192,-20-21 63,20-19 97,1 0 0,-2 0 64,1-19 64,20-1 127,0 0 130,20-21-194,1 22-127,-2 0 192,1-1 128,-1 20-32,2 0-64,-1 20 321,-1 18-225,1 3 288,-20 18 1,0 1 31,0-1-96,0 22-160,-20-22-64,1 1 193,-1-1-385,-20-19 352,20 0-352,-20-21 352,20 1-160,1-40 353,19 1-289,0-2-32,0-17-64,0-3-128,19 2 224,1-2-320,1 2-449,-2 0-127,20-2-802,-18 22-416,18 19-608,-19-21-801</inkml:trace>
  <inkml:trace contextRef="#ctx0" brushRef="#br0" timeOffset="62988.6026">10294 9851 12684,'0'0'1857,"-21"0"610,21 20-1058,0 20-224,0 0 0,-19-21-576,19 22-481,0-21-160,19 19-641,2-39-1729,-1 0-1794</inkml:trace>
  <inkml:trace contextRef="#ctx0" brushRef="#br0" timeOffset="63116.61">10492 9711 15022,'-41'-78'288,"22"37"321,19 23-577,0-3-257,0 1 161,0-1-256,0 21-1826</inkml:trace>
  <inkml:trace contextRef="#ctx0" brushRef="#br0" timeOffset="63534.6338">10670 9216 16912,'0'39'928,"0"1"930,0 21-897,0-3 641,-19 21-353,-1-19-384,-20 20-705,20 19 128,-20-39-160,20 19-224,1-39 256,0-21-160,19 2-160,0-21-481,0-21 161,19-18 128,0 19-1,22-21-95,-2 3 64,1-2-321,-1 20 449,2-1 224,-22 21 128,1 0 256,-1 21 128,-19 19 97,0-1-257,-19 1 129,-1 20-97,1-20-192,-22-1-64,22-18 32,-22-1 33,22-20-258,-1 0-95,20-20-416,0-1-545,0 1-257,0-20-1633,39 21-1633</inkml:trace>
  <inkml:trace contextRef="#ctx0" brushRef="#br0" timeOffset="63738.6455">10988 9235 15726,'0'39'2403,"0"2"-738,0 18-992,-19 1 320,-1 18 1057,-1 2-417,-18 0-736,-1 20-480,20-21-161,-19-19-224,18-1-64,21-18-256,-19-21-481,19-2-961,19-18-1377,2 0-2530</inkml:trace>
  <inkml:trace contextRef="#ctx0" brushRef="#br0" timeOffset="64072.6646">11007 9851 13741,'0'40'1569,"0"-40"-1217,22 0 225,-3 20-417,0-20 769,22 0-288,-21 0-481,18-20-256,3 0-129,-2 20 33,-20-20 96,2-1 64,-1 2-96,-20 0 64,0-1 32,0 0 64,-20 0 64,-20 20 192,20-21 449,-20 21 512,20 21 321,-18-1 31,18 20 161,-21-2-289,22 3-576,19-1-288,0 0-225,0-1-416,19 2 0,22-23-641,-2 3 257,21-2-961,19-19-834,1-19-1408</inkml:trace>
  <inkml:trace contextRef="#ctx0" brushRef="#br0" timeOffset="65978.7737">12994 9711 9993,'19'0'224,"-19"-18"2467,20 18-1314,-20-21 449,0 21-33,0 0-800,0 0-64,-20 0-416,1 0 127,-22 0-63,22 0 96,-22 21-129,2-3 225,-1 3-257,1-1 321,-2 0-417,2 0 129,20-20-385,-2 19 96,21-19-384,0 19 256,0-19-224,21 0 224,18 21-160,1-21 96,-1 0-32,2 20-192,-2-20 96,-20 0 128,22 0-224,-22 0-128,-19 20 192,19-20 64,-38 0 64,0 0-32,-1 0 0,-20 20 32,1-20-64,-2 19 96,-19 2-64,21-2 128,-21 1 64,22 1 96,16-1 161,3 19-65,-1-39 129,20 19-321,20 2 96,-1-21-192,41 20 32,-19-20-160,17 0 0,22 0-608,-20 0-674,0 0-415,0 0-1538,-21 18-3908</inkml:trace>
  <inkml:trace contextRef="#ctx0" brushRef="#br0" timeOffset="66660.8126">15335 9315 11883,'0'-41'224,"-20"41"1698,20 0-225,0 0-544,-19 41 737,0 0-673,-3 17 321,-16 3-257,-3 17-224,2 2-192,-2 19-64,-17-20-161,18 1-383,20-1-1,1-18-160,19-3-320,39-17-321,1-23-672,18 3-1089,3-21-2339</inkml:trace>
  <inkml:trace contextRef="#ctx0" brushRef="#br0" timeOffset="67179.8423">15554 9792 14317,'0'0'1025,"0"0"-288,0 0 704,0 19-640,0-19 352,19-19-577,1 19-95,1 0-449,18-20 96,-20 20-64,2-20 96,18 0-288,-20-1 224,-19 21-256,22-18 160,-22-3-32,-22 1 32,22 1 32,-19 19-64,0 0 128,-1 0 128,-20 0-128,20 0 257,-20 19 223,20 22-31,-19-2 288,-1 1-193,1-1 33,18 1-129,21 0-255,-20-20-129,40 20-32,1-21-160,-2-19-64,20 20-577,21-20-640,0 21-1314,-21-21-2433</inkml:trace>
  <inkml:trace contextRef="#ctx0" brushRef="#br0" timeOffset="67304.8496">15852 9930 14125,'-40'21'608,"40"-21"-960,0 19 192,19-19-2563</inkml:trace>
  <inkml:trace contextRef="#ctx0" brushRef="#br0" timeOffset="67848.8807">16168 9911 14061,'21'-60'288,"-21"20"1185,39 1-31,-19-1-962,20 1 898,-20 18-610,20 1-191,-20 1-225,-20 19-192,19 0-256,-19 0 192,0 19 32,0 1-128,-19 1-64,19-3 32,-41 23 161,22-21-386,-1-20-95,1 20 32,-2-20-193,1 0-63,20-20 63,0 0 65,0 0 223,20-1 129,-20 3 0,21 18 96,-2-21 128,1 21 97,-20 21 287,19-3 97,-19 23-1,0 18 33,0 1-97,0-1 161,0 1-385,-19 20 65,-1-2-193,-20-18-32,1-1 96,-2 3-224,2-24 257,1-17 415,-3-21 33,22 0-160,-1-21-385,20-17-32,-21 17 32,42-20-256,-21 3 256,20-2-480,18 20 32,3-19-962,-2 19-1120,1-1-1666,-1 21-7238</inkml:trace>
  <inkml:trace contextRef="#ctx0" brushRef="#br0" timeOffset="67994.8891">16467 10189 16271,'0'0'3299,"0"-20"-2242,0-1-512,19 21-770,2-18-1504,-21 18-2467</inkml:trace>
  <inkml:trace contextRef="#ctx0" brushRef="#br0" timeOffset="69880.9968">18234 9574 13676,'0'-21'32,"0"1"1282,-19 20 95,-3 0 96,3 0-31,-20 0-417,-2 20-192,3 1 128,-22-3-32,-20 2 31,39 1-319,-17 18 0,18-18-257,20-3-224,1 3-128,19-21-32,19 0 65,20 20-33,2-20-225,-3 0 65,22 0 96,1 0-320,-23 0 256,22 0-224,-40 0 160,1 0 192,-2 0-96,-19 0-64,-19 20 96,-22-20 192,3 20-192,-22 18 96,-1-17 0,-18 19 352,0-1-31,19 1-97,21 1 321,-2-21-193,22-2-128,-1 3-95,20-2-257,39 2 288,2-21-320,19 0 128,19 0-128,1 0-385,-1-21-191,20 21-225,-20-19-256,-18 19-385,-3 0-351,2 0-674,-21-21-1312,1 21-417</inkml:trace>
  <inkml:trace contextRef="#ctx0" brushRef="#br0" timeOffset="70111.01">18412 9772 16751,'0'0'161,"20"0"1696,-1-20 161,2 20-929,18 0-192,2 0-609,-2 0 1,1 0-193,-1 0-321,-20 0-223,22 0-961,-41 20-545,19-20-1858,-19 0-1761</inkml:trace>
  <inkml:trace contextRef="#ctx0" brushRef="#br0" timeOffset="70244.0176">18492 9871 13036,'-60'20'1601,"60"0"481,0-20 225,0 0-994,19 0-96,22 0-673,-3 0-608,23 0 160,-1-20-1345,0 20-2498</inkml:trace>
  <inkml:trace contextRef="#ctx0" brushRef="#br0" timeOffset="70864.0531">19424 9454 9705,'0'-20'1505,"0"0"577,0 20 256,0 0-288,0 20-416,0-20-193,-20 20-448,20 19-192,0-20-64,-19 2-97,19 20-352,-19-23-31,19 23-193,0-22-160,-22 1 96,22 1-641,0-3-352,0 3-480,0-21-833,0 20-1090,22-20-800</inkml:trace>
  <inkml:trace contextRef="#ctx0" brushRef="#br0" timeOffset="71123.0679">19862 9315 15919,'19'0'288,"-19"20"1762,-19 19-417,-3-20-223,3 42-33,-20-22-288,-1 21-64,-18-1-256,-3 1-193,1 20-95,-19-2-385,19-17 288,2-1-288,17-21-96,2 20 64,18-38-192,2-2-544,19 2-450,0-21-895,0 0-1186,19 20-1986</inkml:trace>
  <inkml:trace contextRef="#ctx0" brushRef="#br0" timeOffset="71767.1048">19840 9990 12523,'-38'0'417,"38"-20"1921,0 20-576,0-19-321,0 19-128,19 0-320,0 0-352,3 0-1,-3 0-351,20 0 63,-18 19 128,18-19-191,-20 20-33,3 1-160,-22-1 32,0-20 0,0 18-32,-41 3 161,22-2-321,-22 2 128,2 17-32,-2-38 192,3 21-224,18-1-32,-1-20 224,2 19 160,-1 2-127,20-21-97,20 0 256,-20 0-96,40 0-224,-1 0 65,2 0-65,-2 0-32,21 0 0,-22 0 96,3 0-577,-2 0-31,-18 0-193,-1 0-512,-1 0-448,-19 0-513,0 0-1730,19-21-1313</inkml:trace>
  <inkml:trace contextRef="#ctx0" brushRef="#br0" timeOffset="72415.1419">20180 9633 8648,'-22'-21'448,"22"1"1570,0 20-128,0-18-417,0 18 161,0 0-641,0-21-449,22 21 33,-22 0-97,19 0-159,0 0-1,1 0 32,-20 21-160,21-21-64,-21 18-96,0 2 65,0-20 223,0 21-320,-21-2 160,1-19-96,20 20 0,-19-20 32,19 0 0,-19 0 32,19 0-31,0 0-97,0 0 0,0 0-65,0 0 1,19 0 64,-19 21 32,19-21 0,1 18 65,-20 3-33,0-1 352,0 0-64,0-20 1,0 20 63,-20-1 193,20-19-449,-19 0 160,0 0-128,-3 0-64,3 0-96,0-19-64,-1 19-32,20 0-224,0-20-673,0 20-448,20 0-769,-1 0-1410,0 0-2401</inkml:trace>
  <inkml:trace contextRef="#ctx0" brushRef="#br0" timeOffset="72699.1581">20339 9851 10730,'0'-40'32,"0"21"1729,0-1-479,19 0-1,0 0-64,1-1-448,20 3-193,-20-3 65,18 21-225,-16 0 97,-3 0-33,-19 21-288,20-3 129,-20-18 95,-20 41 129,1-21-65,-3 0-192,3-1 97,-20-19-97,-1 19 32,1-19-352,20 0 160,-22 0-256,41-19-865,-20 19-768,40-19-2147</inkml:trace>
  <inkml:trace contextRef="#ctx0" brushRef="#br0" timeOffset="73226.1883">20953 9335 13132,'19'-20'769,"3"20"160,-3 20 896,20 1-63,-18 16 32,-2 24-129,1-3-640,-20 22-32,0-20-160,0 40-481,-39-1-128,-2-20 129,-19 22-257,2-22 192,-2 0-96,0-39-256,41-2 32,-22 3-416,21-20-545,1-21-1794,19 0-1825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53:44.3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24565 10885 7719,'0'-21'801,"0"21"-545,0 0 1570,0-20-353,-19 20 64,-1 0-127,1 0-353,-22 0-32,-19 0-64,2 0-161,-2 0-95,-39-19-225,-2 19 129,-17 0-289,0-20-256,-22 20 129,1-20-97,-1 0 32,3 20-224,17-20-32,40 20-449,41 0-768,20 0-993,19 20-930,39-20-2721</inkml:trace>
  <inkml:trace contextRef="#ctx0" brushRef="#br0" timeOffset="311.0176">24307 10944 8456,'60'0'352,"-40"0"545,-1 0 1281,-19 0-641,0 0-448,-19 0-480,-1 0-97,-20-20 65,-18 20-65,-2 0 161,-1 0 0,-37 0-193,-1 0-128,-21 0 1,1 0-225,-20 0 160,-20 0-320,-19 0 160,38 0-192,3 0-64,36 0-545,43 0-320,36 0-832,3 0-834,19 0-4419</inkml:trace>
  <inkml:trace contextRef="#ctx0" brushRef="#br0" timeOffset="751.0428">23455 10645 10505,'38'-19'32,"-18"-1"1,-20 20 767,21 0 514,-21 0-225,20 0-32,-40 0-321,-1 0-159,-18 20-97,-21-1 1,-19 22-97,-20-2 64,-41-19 193,22 20 0,19 0 224,39-21-129,19-19-95,3 20-577,38 1 32,0-21 64,38 19 96,3 1 65,39 0-161,-1 19-32,0-18 64,1 18-160,-1 1-160,-21-21-160,3 21-673,-21-20-641,-20-20-2498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35:52.323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11821 3018 6758,'0'0'1569,"0"0"-576,0-19-192,22 19 32,-22 0-32,0-20-1,0 20-31,0 0 0,0 0 32,0 0-161,0 0 65,0 0-97,0 0-191,0 0-161,-22 0-128,3 20 96,0 20 289,-1-1 288,-20 21 96,-21 19-289,23-19 33,-3 19-225,22-20 33,-1 2-417,1-2 192,19-20-320,0 1 288,0 0-320,0-20 128,0 20-257,19-21-575,1 2-674,-1-21-896,2 0-1762</inkml:trace>
  <inkml:trace contextRef="#ctx0" brushRef="#br0" timeOffset="1076.0615">12259 3098 6438,'0'-20'1729,"0"20"225,0 0-897,0-20-160,0 20-32,0 0-97,0 0-159,0 0-257,0 0-127,0 20 159,-21-20 160,21 0-31,0 20-225,-19 0 33,-1-20-161,1 20-32,-2-20-32,1 20-64,1-20 96,-1 19 0,-1-19 128,21 0 97,-19 20 31,19-20 33,-20 0-129,20-20 0,0 20-224,0-19-32,0 19-128,0-20 32,0 0-32,20 0 224,-20 0-192,19-19-128,2 18 288,-1 2-256,-1-1 128,1 0-32,20 0 128,-20 1-160,-20 19 32,19 0-65,2-21 97,-21 21 0,20 21 32,-20-21 32,19 19 129,-19 1-161,19 0 320,-19 0-224,0 20 160,22-21 129,-22 21-257,0 0 160,0-20 64,0 19-352,0 1 128,0 0 129,-22-21-289,3 21 96,19 0 32,-19 20-32,-1-20 32,-20-1-64,20 1-64,1-21 96,-2 21-64,1-20 128,1-20-224,-22 20 224,22-20-352,-1 0 160,1 0-64,-2 0-161,1 0-95,1-20-32,-1 20 320,20-20-193,-21 20 193,21-19 64,0 19-224,0-21 192,21 21-128,-21-19 192,20 19 64,-1-20-32,1 20 160,1 0-128,-2 0-192,1 0 160,-1 20-32,2-20 96,-1 19-96,-20-19 64,19 21-480,-19-21-994,20 0-1472,-20 0-1699</inkml:trace>
  <inkml:trace contextRef="#ctx0" brushRef="#br0" timeOffset="1592.0909">12655 3039 9545,'21'0'512,"-21"0"897,0 19-896,-21 1 1184,1 0 65,1 20-513,0-1-224,-22 1-96,21 0-448,-18-1-193,-3 1-192,22 0 192,-22-1-384,22 1 320,-1-19-288,1-2 0,-3-19-32,3 20 0,0-20 128,-1-20-352,20 20 128,0-19-33,0-2 33,0 2 0,0-2 0,20 21 64,-20 0 128,19 0 128,0 0 64,3 0 128,-3 21 1,1-2 31,-1 2 96,2 18-127,18-19 159,-20 0-448,3-1 64,-3 21 0,0-20-224,-19 0-352,20-20-1154,-1 20-1473,-19 0-1986</inkml:trace>
  <inkml:trace contextRef="#ctx0" brushRef="#br0" timeOffset="1798.1027">12835 3733 11370,'0'40'1025,"0"-20"1730,0 0-673,0 0 128,-21-1-577,1 2-1120,1 18-321,-1-19-192,-1 0-128,2-20-609,-1 20-928,1-20-2435</inkml:trace>
  <inkml:trace contextRef="#ctx0" brushRef="#br0" timeOffset="2939.168">13290 3654 8263,'0'0'641,"0"0"1313,0 0-1410,0 20 641,0 0 449,0 0-737,0-1-353,-19 2-127,19-2-161,19-19-160,-19 20 0,0-20-32,0 0 128,20 0 193,-20 0 63,21-20-63,-21 1-289,0-21 32,0 0-96,19 0-32,-19 1 0,0-1 0,20 0-32,-20-20 0,19 20 32,-19 1-64,21-1 64,-1 0-32,-1 1 32,1-1-64,1 20 64,-2 0-97,1 1 97,-1-1-32,2 20 64,-21 0-32,20 0 33,-20 0 31,19 0 0,-19 20 64,0-1-32,0 1 96,0 0 0,-19 20 32,19-20-63,-20-1 31,20 21-64,0-20 96,0 0-256,-21 0 128,21-20-256,0 19 288,0-19-288,0 21 160,21-21 0,-21 0 0,0 0 96,20 0 96,-20-21-192,19 2-96,0-1 0,-19 0 192,22 20-192,-3-20 32,1 1 32,-1-2-192,-19 2 352,21-1-224,-1 20 0,-20-20 64,19 20-32,-19 0 64,0 0 0,19 0-96,-19 0-33,0 0 129,0 0-64,22 0 160,-22 20-96,0 0 161,0-1-65,0 2 32,0 18-32,-22 1-192,3-21 192,0 21 64,-1 0-128,20 0-64,-21-1 160,2-18 64,19 18 65,0-19-193,-20 0 96,20 20 32,0-21-288,20 2 288,-20-2-352,19 1 288,2-20-64,18 0 32,2 0 96,-3 0-672,-18-20-193,21 20-736,-22 0-2050,0 0-3748</inkml:trace>
  <inkml:trace contextRef="#ctx0" brushRef="#br0" timeOffset="3166.1811">14124 3793 12395,'0'20'1538,"0"0"159,0-1 289,-20 2-288,1-2-225,-1 1-992,-1 0-225,2 0-384,-1 0-353,1 0-1184,0-20-2403</inkml:trace>
  <inkml:trace contextRef="#ctx0" brushRef="#br0" timeOffset="4821.2756">14699 3317 6213,'0'-21'2499,"0"21"-898,0-19 65,0 19-641,0 0-417,-19 0-63,19 0-33,-20 0-159,20 0 159,-19 0 97,0 0 95,-3 0-63,3 19-32,0-19-193,-1 21-128,20-2-160,-21-19 1,1 20-161,20-20 128,0 20-128,0-20 64,0 0-257,0 0 321,0 0-96,0 0 0,0 0 0,0 20 33,0-20-130,0 0 194,20 0-97,-20 0 32,0 0 64,21 0-160,-21 0 160,0 0-192,20 0 32,-20 0 64,0-20-33,0 20 98,19 0-97,-19 0 128,0 0 0,19 0-160,-19-20 32,0 20 128,22 0-160,-22 0 160,0 0-160,0-20 192,19 20-64,-19 0-32,0 0-96,0-19 160,0 19-32,0 0-32,0 0 32,19-21 128,-19 21-224,0 0 64,0 0-64,0-19 256,0 19-288,0 0 96,0-20 32,-19 20-32,19 0 129,0-20-193,0 20 32,0 0 96,-19-20-32,19 20 32,0 0-192,-22 0 128,22 0 128,0 0-192,-19 0-32,19 0-96,-19 0 128,19 0 160,-20 20-160,-1-20-32,21 20 32,-20-20 96,1 20 0,19-1 64,-19 2-160,19-2 96,-22 1 96,22 0-128,-19-20 192,19 20-288,-19-1 256,19 2-320,-20 19 224,20-21-96,0 1-32,-21 20 96,21-21-32,0 2-32,0-2-32,0 1 161,0 0-97,0 0-161,0 0 97,0-20 97,0 20-226,21-1 225,-21 2-64,20-21 129,-1 19-33,-19-19-128,19 0-32,3 20 128,-3-20-32,20 0-32,-18 0 32,-1 0 0,-1 0 32,22 0-64,-22 0 160,0 0-160,-19 0 96,20 0-96,-1 0-64,2-20 160,-21 20-64,20 0 0,-20-19 32,19 19-32,-19-21 64,20 21-96,-20-19 0,21-1-160,-21 20 160,0-20-32,0 0 32,19 20 0,-19-20 192,0 20-320,0-20 256,-19 20-256,19-19 160,0 19 32,-21 0-64,21 0-128,-20 0 0,1 19 128,-1 1-160,-1-20 128,2 20 64,-1 0 192,1 0-416,19 0 320,0-20-320,0 19 192,19-19-32,-19 21 0,20-2-32,-1-19-257,2 0-960,-1 20-929,-1-20-1089,1 0-4356</inkml:trace>
  <inkml:trace contextRef="#ctx0" brushRef="#br0" timeOffset="5215.2982">15058 2999 12684,'38'-20'256,"-16"20"1217,-3 20-608,1-1 384,-1 21 737,2 0-352,-21 20-609,0-1-65,0 20-543,0 1-97,-21 20-96,-18-2-96,20-18 33,-22-1-65,22-19-320,-1-1-417,-1-19-640,2 0-769,-20-20-1410,18 0-4195</inkml:trace>
  <inkml:trace contextRef="#ctx0" brushRef="#br0" timeOffset="14591.8346">3583 6137 6566,'22'-21'736,"-22"21"834,0 0 896,0 0-672,0 0 32,0 0-1026,-22 21-319,22-1 640,-19 20 32,19-1-160,-20 1-224,1 20-193,-2-21-31,1 21-1,1-21-255,0 22-193,-3-22 192,3-20-384,0 22-32,-1-21 512,20-1-576,-21-19-96,21 0-673,0 20-545,0-40-672,21 20-32,-21-19-1249</inkml:trace>
  <inkml:trace contextRef="#ctx0" brushRef="#br0" timeOffset="14862.85">3525 6197 7078,'0'0'3492,"-21"0"-3364,21 0 993,21 0 0,-21 0 929,19 0-289,1 0-479,21 0-418,-3 0-63,-18 0-609,20-20-192,-1 20 385,2 0-257,-2 0-256,1 0 128,-20 0-385,-1 0-608,2 0-576,-21 0-833,0 20-545</inkml:trace>
  <inkml:trace contextRef="#ctx0" brushRef="#br0" timeOffset="15078.8623">3525 6375 12780,'0'0'-449,"19"0"1538,1 0 0,-1 0 96,3 0 0,-3 0-448,20 0-320,1 0-161,-20 0-160,20 0 0,-1 0-64,-19 0-128,1 0-609,-2 0-480,1 0-705,-20 20-1153</inkml:trace>
  <inkml:trace contextRef="#ctx0" brushRef="#br0" timeOffset="15292.8747">3386 6634 7623,'0'20'5573,"0"-20"-5765,19 19 1217,-19-19 64,19 0 288,3 0-512,-3 0-481,20 0-159,1 0-65,-1 0-96,2 0-545,-22 0-992,22-19-1250,-2 19-3747</inkml:trace>
  <inkml:trace contextRef="#ctx0" brushRef="#br0" timeOffset="15466.8845">4060 6375 14125,'-19'0'192,"19"0"-352,0 20-128,0-20-449,0 0-1377</inkml:trace>
  <inkml:trace contextRef="#ctx0" brushRef="#br0" timeOffset="15607.8927">4060 6535 12107,'-19'19'1505,"19"-19"-800,-20 0 320,20 0-1025,0 0-705,0 0-3491</inkml:trace>
  <inkml:trace contextRef="#ctx0" brushRef="#br0" timeOffset="16687.9544">4775 6215 6277,'0'0'801,"0"0"160,0 0-128,0 0-128,0 0 31,0 0-31,0 0-96,0 0-97,0 0-128,0 0 33,0 0-129,0 0-64,0 0-64,0 0 33,0 0-65,0 0-32,0 0-192,0 0 64,0 0 0,0 0-32,0 0-321,0 0-512,0 0-736,0 0-1186</inkml:trace>
  <inkml:trace contextRef="#ctx0" brushRef="#br0" timeOffset="17889.0231">4775 6215 6534,'19'-18'1185,"-19"18"-320,0 0-97,0 0 1,0 0-128,0 0-33,0 0-31,0 0-97,0 0 33,0 0-97,0 0 33,0 0-33,0 0 0,0 0-191,0 0-65,0 0 96,0 0-128,0 0-32,0 0 0,0 0-64,0 0 0,0 0-64,-19 0 96,19 0-32,0 0 0,0 18 65,0-18 95,-19 0-96,19 0 0,0 0-32,0 0 64,-22 21-96,22-21 32,0 0-32,-19 0 96,19 0 32,0 0-31,-19 20 95,19-20-32,0 0 0,0 0 64,-20-20-31,20 20 31,0 0-128,-19-21 0,19 21-32,0-18-96,-21 18 64,21-20 0,0 0-96,0 0-32,0-1 128,0 3-128,0-2 64,0-1-32,0 2-32,21-1 32,-21-1-32,19 21 0,1-18 0,-20 18 32,19 0 0,0 0 32,-19 0-32,22 0 32,-22 0 32,19 0-32,0 0 96,-19 18 64,20 3-32,1-1 64,-21-1 33,0 22-33,20-2-96,-20-19-32,0 20 128,0 19-160,0-18-32,0-2-96,-20 0 480,20 2-640,-21-2 673,1 0-353,1 2-128,19-22 96,-19 20 160,-3-18-224,3-1 96,0-20-192,-1 20 512,20-20-352,-19 0-32,-2 0 96,21 0-192,-20 0 96,20 0-352,-19-20-65,19 0 161,-20-1 320,20 21-384,0-19 320,0-1-256,0 1 224,0-1-417,0-1 609,20 1-192,-1 20 64,1-19 32,-20 19 32,21 0-31,-2 0-1,1 19-32,18 1 128,-16-20-64,-3 21-192,-19-1 256,19-20-224,1 0-577,-20 19-896,21-19-1026,-21 0-1889</inkml:trace>
  <inkml:trace contextRef="#ctx0" brushRef="#br0" timeOffset="18362.0501">5172 6057 9577,'0'21'1921,"0"-1"-1857,-19-2 1250,-2 23 255,21-1 449,-20-1-641,1 1-960,-22 0-65,22-20-160,-1 19 33,1-19-161,-2 1 64,1-2-128,1 1-64,0-20-225,-3 0 161,3 0 160,19-20-416,0 20 96,-19-19 31,19-2-31,0 1 64,0 20 128,19-20-96,-19 20 31,19 0 194,3 0 127,-3 0 160,0 20-64,22 0 97,-22 1 63,20-2 64,-18 1 97,-1 19-321,19-18-64,-18-1 97,-2 19-161,-19-20-224,20-19-257,-20 21-255,19-1-1442,2-20-1666</inkml:trace>
  <inkml:trace contextRef="#ctx0" brushRef="#br0" timeOffset="18889.0804">5490 6215 10217,'0'0'673,"0"0"608,0 0-480,20 21 512,-20-21-160,19 20-352,-19 0-128,19 1-161,3-2-288,-22 1-128,19-1 32,0 1-416,-19 0-609,20-20-800,-20 21-802,0-21-3298</inkml:trace>
  <inkml:trace contextRef="#ctx0" brushRef="#br0" timeOffset="19075.091">5729 6177 10441,'-41'20'321,"2"-2"1825,18 3-1153,-18-1 608,20 21 161,-22-2-897,22-20-577,-1 1-288,-1 0-384,21-20-1506,0 21-1858</inkml:trace>
  <inkml:trace contextRef="#ctx0" brushRef="#br0" timeOffset="20070.1478">5926 6494 10537,'0'21'33,"0"-21"1472,0 20-352,0-1 96,0 1-384,0-1-577,0 2-63,0-21-33,20 0 0,-20 0 0,21 0 160,-2 0 33,-19-21-129,0-18-96,20 20-32,-20-1-96,0-21 32,0 2-32,19-1-64,-19 0 32,21-18-96,-1 17 96,-1-18 0,0 19-32,22-1-32,-21 3 64,-1-2-64,0-1 32,3 23-64,-3-2 160,0 20-32,1 0 0,-20 0 32,0 0-32,0 0 160,21 20 33,-21-2-65,-21 23 96,21-22-128,-20 22 0,20-2-32,0-19-32,-19 20-64,19-22 96,0 3-63,0-1-258,0-20 450,0 20-386,0-20 97,19 0 64,-19 0 32,20 0 128,1-20-352,-21 20 288,39-20-224,-20-1-32,3 3-32,-3-2 96,-19 0 0,19 0 32,1-1-32,1 3 32,-2 18-1,1 0-31,-20 0 0,19 0 32,-19 0 96,0 18 96,0-18-32,0 41 97,0-21-1,0 18-96,0 3 64,-19-21-96,19 20 0,-20-1 64,1-19 32,19 21 129,-21-22-33,21 1-96,-20-1 96,20 1-256,0 1 257,0-1-385,0-1 160,0 1-257,0-1-31,20 2-865,20-1-865,-20-20-1537</inkml:trace>
  <inkml:trace contextRef="#ctx0" brushRef="#br0" timeOffset="20812.1903">6978 6375 12267,'-19'0'769,"19"0"1761,0 0-1665,0 0-192,0 0 448,19 0-32,20 0-224,2 0 224,19 0-545,-2 0-224,2 20-95,0-20 287,20 0-224,-20 0-95,-2 0-65,2 0-128,19 0 224,-18 0-160,-23 0 32,22 0-160,-40 0 160,20 0-96,-40 0 256,20-20-160,-20 20 289,-20-20-545,20 20 128,-21-19 96,2 19-96,-20-20-481,18 1 641,-18 19-224,-2-21-96,22 21 256,-1-20-128,20 20 64,-19 0 0,19 0 160,0-20-320,0 20-192,0 20-161,19-20 481,20 20 320,-17 1-256,16-2-96,-18 1 0,20 19 64,-20-19 161,-20 1-161,19 18-65,-19-20 65,-19 1 513,-1 1-257,1-21-320,-22 20 256,3-1-448,-3-19 384,21 0-416,-20 20-737,20-20-897,20 0-2178</inkml:trace>
  <inkml:trace contextRef="#ctx0" brushRef="#br0" timeOffset="22147.2667">8765 6197 5733,'-19'-20'2242,"19"20"-1025,-21 0 0,1 0 193,20 0-545,-19 0-33,-1 0-31,-1 0 0,2 0 32,-1 20-129,1-2-127,-2 3-193,1-21 129,1 20-129,-1 0-160,20 1-160,-21-2-96,21 1 0,21-20 0,-21 19-32,0-19 128,20 20-32,-1-20 0,1 0 0,1 0 0,18 0-32,-20-20-32,2 20 0,-1-19 32,19 19 0,-18-20 32,-21 1 64,19-2-64,1 1 32,-20 0 65,0-1-33,0 3 0,0-2-384,0 0 640,0 0-416,0-1 160,-20 3-160,1-2-160,19 20 448,-21-21-160,1 21-64,1-19 96,-1 19-224,-1 0 64,-18 0 96,20 0-288,-2 0 416,-18 19-96,19-19-385,-20 41 578,20-23-129,-20 3-32,20 19-192,-18-2 192,16 3-256,-16 0 544,18-2-384,1 0 32,-3 2-96,3-22 96,0 20-32,-1 2-160,20-2 384,-21 0-96,21 2-128,0-21-160,21-1 128,-1 1 0,-1 0 192,0 0-288,3 0 128,17-20 128,-1 0-320,3 20 448,-22-20-448,22 0 480,-2-20-320,1 20-128,-1-20 352,2 20-128,-22-20 1,20 20-162,-18-20 194,18 0-97,-19 20 0,1-19 256,-2-1-288,-19 0-32,0 20 416,0-21-224,0 2 96,0 19-320,-19-20 96,19 20 64,-21-19-96,1 19 0,1 0 0,-22 19-32,22-19 256,-1 20-128,1-1 0,-2 2 65,1-1-1,1 0-64,19-1-32,0-19-128,19 20 192,1-20-288,1 20-257,-2-20-992,20 0-2179</inkml:trace>
  <inkml:trace contextRef="#ctx0" brushRef="#br0" timeOffset="23777.36">10571 6693 8904,'0'20'1025,"0"-20"-32,0 20 608,0-20-448,-19 20 673,19 0-609,-21-20-608,1 19-257,1 1-288,0-20-192,-3 20-544,22-20-1282,-19 20-1666</inkml:trace>
  <inkml:trace contextRef="#ctx0" brushRef="#br0" timeOffset="24667.4108">12339 6215 7142,'-22'-38'993,"22"38"1730,0 0-1410,0 0 224,0 0-768,0 20-320,0-2 63,0 3 97,0 19-225,0-19-96,-19 18 97,19-20-161,0 21-64,0 0-32,0-20-32,-19-1 64,19 1 97,0-20 63,-20 0 128,20 0-255,0-20-65,-21 1-32,21-1-224,0 1 128,0-22 32,0 2-96,0 0-353,0-22 577,21 22-480,-1-1 32,-1-1 96,0 3 31,22 17 65,-21 2-32,20 19 32,-1 0 64,-20 19 0,22 2 96,-22-1-32,20 19 64,-17 21 32,-22-21-31,19 22-1,-19-3 0,-19 3 0,-3-22 0,3 0 128,-20 2 0,20-22 225,-22 1-257,2-20 96,-1 0 97,1 0-610,-2 0 482,2 0-514,18 0 257,2-20 193,-1 20-866,20 0-416,0-19-1025,0 19-1089</inkml:trace>
  <inkml:trace contextRef="#ctx0" brushRef="#br0" timeOffset="24865.4222">12854 6297 12395,'-40'19'-352,"40"-19"32,0 0-962,0 0-3394</inkml:trace>
  <inkml:trace contextRef="#ctx0" brushRef="#br0" timeOffset="24990.4292">12854 6395 9513,'-19'21'768,"-2"-21"-95,21 0-193,0 0-512,0 0-736</inkml:trace>
  <inkml:trace contextRef="#ctx0" brushRef="#br0" timeOffset="27128.5515">13389 6236 6726,'21'-21'2050,"-21"21"-96,-21 0-961,21 21-673,0-21-256,0 0 64,-19 20 256,19-20 97,-20 0 127,20 0 225,0 0-256,-19 0-65,19-20-223,0 20 31,-21-21-224,21 3 0,0-22-64,0 20 0,0-1-64,0-17 32,0 17-32,0 2 32,21-1 0,-21-1 0,19 21 32,1 0 64,-20 0 0,19 0 96,2 0 1,-1 21 95,-20 18 32,19 2-64,-19-2-63,20 1 95,-20-2-96,0 23-96,0-21 64,-20 19 0,1-18-160,-1-2-96,-1-20 417,2 1-321,-1 1 128,1-1-352,-22-1 352,22-19-96,0 0 96,-1 0-192,20 0-32,-21-19-96,21 19 31,0 0 1,0-20-64,0-1 64,0 21 32,21-20 32,-1 1 0,-1 19 64,-19-20 0,19 20-1,1 0 162,1 0-1,-21 20 64,19-1-96,1-19 32,-20 20-64,19-20-64,-19 21-32,21-21-192,-21 0-545,20 0-1601,-20 0-1954</inkml:trace>
  <inkml:trace contextRef="#ctx0" brushRef="#br0" timeOffset="27841.5924">13827 6057 6213,'0'0'2723,"0"0"-609,0 0-641,0 0-512,-19 21-32,19 17-128,-22-17 288,3 19-320,0-20-1,-1 19-287,-1 1-65,2-19-224,-20 18-31,17-20-129,-16 1-128,18 0 512,-1 1-256,2-21-384,-1 0 448,1 0-320,-2 0 0,21 0-64,0-21-193,-20 21 97,20-20 0,0 0 0,20 1 63,1-1 1,-21 1 128,19 19 0,1-21-96,-1 21 64,-19 0 160,21 0 160,-1 21 161,18-21-193,-16 19 192,-3 20-96,1-19 33,-1 0-257,2 1 576,-1-2-512,-1 1 289,0-1-385,-19 1 160,22 1-320,-22-1-160,19-1-1282,-19 1-1633,0-20-4324</inkml:trace>
  <inkml:trace contextRef="#ctx0" brushRef="#br0" timeOffset="28423.6257">14145 6256 7719,'19'0'1377,"-19"0"705,0 0-673,0 0-384,20 0 417,-20 20-289,19 1-192,-19-2-257,21 1-159,-1-20-353,-20 19-96,19 1-32,1 0-192,-20 1-384,21-21-738,-21 19-735,19-19-514,1 0-1953</inkml:trace>
  <inkml:trace contextRef="#ctx0" brushRef="#br0" timeOffset="28619.6368">14403 6236 8936,'-20'0'1698,"-1"20"-65,-18-20-384,20 20 385,-22 1-353,2 18-288,18-20-448,2 1-417,-20 0-128,39-20-289,-21 21-768,21-21-1697,0 0-4677</inkml:trace>
  <inkml:trace contextRef="#ctx0" brushRef="#br0" timeOffset="31607.8078">14998 6236 5797,'0'0'769,"0"0"-33,0 0 129,0-21-256,0 21 95,0 0-351,0 0 127,0 0 1,0 0-33,0 0-63,0 0-33,0 0-96,0 0 0,0 0 33,0 0-33,0-18-160,0 18 192,0 0-64,-20 0 1,20 0 63,0 0-96,-19 0 96,19 0-31,-21 0 63,21 0 0,-20 18-64,20-18 97,-19 0 63,-1 21-63,20-21-65,0 20-192,-21-20 32,21 20-96,0-20 0,0 0 0,0 21-32,21-21 0,-21 0 0,0 19 0,20-19 0,-1 0 64,-19 0-64,20 0-32,1-19-64,-2 19 96,1 0-32,-1-21-32,2 1 96,-21 20-96,20-20 160,-20-1-96,0 3 0,19 18 32,-19-20 32,0 0-64,0 0 128,0 20-64,-19-21 32,19 3 0,0 18-64,-20 0 33,20-20 95,-21 20-32,21-21-32,-19 21 32,19 0-192,-20 0 32,1 0 96,-2 0-128,1 0 64,1 21 0,-22-21 32,22 20-32,-1-20 32,-20 18 0,20 3 0,1-1 32,-22 0-64,22 18 64,-1-17-32,1-1 0,0 0 0,-3 20 32,3-20-64,19 19-32,-19 2 128,-1-22-96,20 20-224,0-19 448,0 1-224,-21 18 32,21-19 65,21-1-130,-21 2-95,0-21 353,20 20-578,-20 0 417,19-20 193,0 0-225,22 19-225,-22-19 418,1 0-225,20 0-32,-20 0-257,19 0 417,-18 0-160,18 0 32,-20 0-64,22-19 64,-22 19 64,22-20-128,-22 20 96,20-20-32,-18 20 32,-1-21-32,-1 2-32,0 19 96,-19-20-96,22 20-32,-22-19 96,0 19 0,0-20-32,0 20-64,-22 0 96,3-21 0,19 21-32,-19 0-192,-1 0 416,-1 0-256,2 0 32,-1 0 129,1 21-65,-2-21 64,1 20 0,1-1-160,-1 1 320,20-20-480,0 19 544,20-19-576,-1 21 224,1-21-961,1 0-1601,-2 0-2339</inkml:trace>
  <inkml:trace contextRef="#ctx0" brushRef="#br0" timeOffset="33329.9063">15653 6395 6982,'-20'-20'1762,"1"20"288,19 0-513,0 0-288,-21-20 1,21 20-129,0 0-481,21 0 1,-2 0 352,1 0-353,20 0-319,-1 0 95,21 0 257,0-19-545,-2 19 512,22 0-511,-20 0 351,19 0-96,-19 0-191,-21 0-1,21 0-192,-21 0 160,2 0 224,-22 0-352,0 0 225,-19 0-546,22 0 610,-22-20-161,0 20 96,0 0-96,-22 0-256,22-19 0,-19 19 160,0-21-256,-1 21-32,-1 0 127,2-20 65,-1 20-160,20 0 545,-19 0-353,19 0-161,0 0-95,0 0 256,0 0-224,0 0 128,19 0 64,1 0 0,-1 20 160,2-20-128,-21 21-128,20-2 256,-20 1-96,0-20-32,0 19-96,0 1 192,-20 0 0,-1-20 32,2 21-160,-1-21 0,1 19 96,-2-19-64,1 0-512,20 0-737,0 20-1538,0-20-2018</inkml:trace>
  <inkml:trace contextRef="#ctx0" brushRef="#br0" timeOffset="34245.9587">16486 6693 9641,'0'20'640,"0"0"802,0-20-97,0 20-288,0-20 128,0 20-576,21-20-97,-21 0-160,20 0-31,-20 0-161,19 0 0,0-20-64,-19 0-64,22 0 32,-22 0-64,19-19 64,-19-1 64,0 0 65,19 1-1,-19-2 0,20-18-160,1-1 64,-1 21 0,-1-21-160,22 20 128,-22 1-32,0-1 128,1 20-64,1-1 289,-2 21-257,-19 0 256,0 0-448,0 0 32,0 21 417,0-1-353,0 0 256,0 18-128,0-17-320,-19 19 576,19-19-480,0-2 32,0 1 96,-21-1 32,21 1-224,0-20 256,0 20-128,0-20-128,21 0 160,-21 0 64,0-20 64,19 20-31,1-20-226,-1 1-191,1-1 224,1 1 32,18-2 320,-20 1-480,2 0 128,-1-1-192,-1 21 576,0-18-416,3-2 192,-3 20-352,-19 0 160,20 0 192,-1 0-320,-19 0 64,21 20 416,-21-2-96,0 3-384,0-1 608,-21 21-288,2-2-32,19-20 225,-20 21-386,1 0 129,-3-1 225,3-19-353,0 1 96,19 18 192,0-19-192,0-1-128,0 22 256,0-21-128,19-1-32,-19 1-833,0 0 160,19 0-1120,3-20-450,-3 0 33,20-20-737</inkml:trace>
  <inkml:trace contextRef="#ctx0" brushRef="#br0" timeOffset="36165.0685">3763 7865 10153,'-21'-20'320,"2"20"321,19 20 320,-20-20-288,1 20 416,-2 0-193,1-1-255,1 1 32,19 0-97,-19 0-159,19 0-225,-22 0-224,22 0-32,22-20 64,-22 19 0,19 1-32,20 0 32,-18 0 0,-2 0 0,-19 0 32,20-20 128,-20 20 288,0-1 321,0 2 128,0-21 160,-20 19-513,1-19 97,-2 20-417,-18-20 64,39 0-320,-19 0-64,-3 0-384,22 0-1314,22 0-1857,-22-20-1346</inkml:trace>
  <inkml:trace contextRef="#ctx0" brushRef="#br0" timeOffset="36335.0782">3961 8321 13324,'0'0'224,"-19"0"1186,19 0-1250,0 0-160,0 0-449,0 0-1569,19 0-1889</inkml:trace>
  <inkml:trace contextRef="#ctx0" brushRef="#br0" timeOffset="36629.0949">4298 7766 13196,'0'-20'320,"0"40"1506,-19-20-1121,19 19 288,-19 21 352,-3 20-512,-17-1 128,20 1-353,19-1-95,-21 1-193,21 0-256,0-1-32,21-19-32,-2-1 64,1-18-416,21-2-289,-22-19-704,20 0-833,1 0-321,-20-19-1216</inkml:trace>
  <inkml:trace contextRef="#ctx0" brushRef="#br0" timeOffset="36774.1032">4238 8103 7046,'-79'0'1890,"59"0"416,1 0-512,19 0-1122,0 0-479,0 0-514,0 0 193,19 20-384,22-20-1474</inkml:trace>
  <inkml:trace contextRef="#ctx0" brushRef="#br0" timeOffset="36944.113">4657 8342 13773,'0'39'1857,"0"-39"-864,0 0 801,0 0-1314,0 20-255,0-20-482,0 0-2529,0-20-2275</inkml:trace>
  <inkml:trace contextRef="#ctx0" brushRef="#br0" timeOffset="38895.2246">5847 7686 9256,'-20'-40'64,"20"40"1378,0 0-193,0 0-352,0 20 64,20 0 192,-20 40 32,19-21-256,-19 21-449,0 19-160,21 1-159,-21-1-65,0 1 0,0-20-32,0-21 0,20 1 128,-20-40-96,0 19 0,0-19 96,0 0 65,19-19 415,-19-1-576,20 0 97,1-40-129,-2 21-160,20-21 256,-18 1-128,18-1-160,2-19 96,-2 19 0,-1 0 224,3 1-384,-2 19 128,1 0 32,-20 21 32,-1 19-545,-19-20-192,0 20-608,22 20 64,-22-20-417,0 19-576,-22 1-1922</inkml:trace>
  <inkml:trace contextRef="#ctx0" brushRef="#br0" timeOffset="39096.236">5887 7964 12011,'20'20'-545,"-20"-20"898,19 0 95,22 0 289,-22-20-97,20 20-479,2 0-129,-3-20-385,23 20-960,-42-20-1313</inkml:trace>
  <inkml:trace contextRef="#ctx0" brushRef="#br0" timeOffset="39665.2686">6384 7905 11370,'0'0'192,"0"19"1346,0 1 224,0 0-1,0 20-351,-22-20-578,22 19-287,0-19 95,-19 20-447,19-20 31,0 0-352,0 0 288,0-20-352,0 0 96,0 0 0,19 0 31,-19-20 1,22 20 32,-3-20-64,-19 0 0,19 0 32,1 0-32,-20 0 96,21 20-96,-21 0 160,0 0 0,0 0 64,0 20 128,0 0-63,0-20-33,0 20 224,0 0-416,0-20 256,0 20-288,0-20 128,0 0-128,19 0 64,-19 0 96,20-20-224,-1 20 288,2-20-224,-1 0-32,-1 20 32,-19 0-64,20-20 32,1 20 32,-2 20 288,-19-20-256,20 20 160,-20-20-64,0 20 193,0 0-354,19-20 65,-19 20 96,0-20-800,0 0-738,0 19-1312,21-19-609</inkml:trace>
  <inkml:trace contextRef="#ctx0" brushRef="#br0" timeOffset="39967.286">7197 7944 9032,'0'0'961,"0"-20"544,-21 20-95,2 20-225,-20-20 673,18 20-513,-18 20-160,20-20 32,-3 19 64,-17 1-544,39-20-513,-19 20-128,19-20-96,0-20 128,19 19-256,1-19 64,-1 0-448,22 0-641,-22 0-321,22 0-608,-2 0-352,-20-19-1153</inkml:trace>
  <inkml:trace contextRef="#ctx0" brushRef="#br0" timeOffset="40155.2966">7097 8044 7046,'-39'0'4292,"20"0"-2690,19 0 992,-22 0-864,22 0-193,0 0-1024,0 0-545,22 0 64,-22 0-160,19 0 64,0 0-449,22 0-1313,-22 0-1249,20 19-4356</inkml:trace>
  <inkml:trace contextRef="#ctx0" brushRef="#br0" timeOffset="40960.3428">7376 8143 8071,'0'40'2883,"0"-21"-2595,0 2 1057,19-21-480,-19 19-224,0 1-385,20-20-192,1 0 32,-2 0 32,-19-20-128,20 1 64,-20-2-32,19 2 65,-19-21 127,0 20 256,0-20 129,0 1-65,21-21-95,-21 20-225,20-19-64,-1-1-96,0 20-64,1-19 32,1 19-32,-2 20 96,1 0-64,-1 1 128,3-1-63,-22 20-1,19 0 32,-19 0 192,19 20-64,-19-1 33,0 21-193,0-20 96,0 20 0,0-20-64,0 19 64,-19 1-64,19-20-192,0 0 257,-19 0-257,19-1 64,0 1-33,0-20-127,0 20 192,19-20-256,-19 0 288,19 0-224,-19-20-32,20 0 128,1 1-96,-2-1-161,1 0 449,-20 0-288,19 0 32,2-20 96,18 21-32,-19-1 32,1 0 0,-21 0 0,19 20 96,1 0-64,-20-20 0,0 20 0,19 0 32,-19 20 128,0 0-128,0 0 193,0 0-1,0-1 32,-19 21 224,19 0-383,-20 0 127,1-1 256,-2 1-384,1 20 64,20-21-128,-19 1 161,-1 0-386,20-20 290,0-1-322,20 2 161,-20-2 192,19-19-352,22 20-128,-22-20-865,1 0-1666,-1 20-3363</inkml:trace>
  <inkml:trace contextRef="#ctx0" brushRef="#br0" timeOffset="42447.4277">8428 8321 10441,'0'21'193,"0"-2"1953,0-19-321,0 20 1,0 0 0,0 0-833,-21-20-385,21 20-159,-20 0-481,1-20-321,0 0-672,-22 19-1601,22-19-225</inkml:trace>
  <inkml:trace contextRef="#ctx0" brushRef="#br0" timeOffset="42864.4516">9023 7964 11755,'0'-20'512,"0"20"449,0 20 320,0 0 97,0 0-1,0 0-480,0 0-321,0 19 1,0-19-193,-19 20-320,19-20 0,-20 0 96,20-1-544,0 2-321,0-21-544,0 19-929,0-19 320,0-19-512,20 19-2210</inkml:trace>
  <inkml:trace contextRef="#ctx0" brushRef="#br0" timeOffset="43110.4657">9182 7984 9064,'0'0'1249,"0"0"161,-19 0-449,-3 20 288,22 0 32,-19 0-448,-1-1-161,1 1 257,-2 0-192,21 0-257,0 0-223,-20-20 95,20 20-416,20-20 64,-20 20 96,21-20-96,-2 0 0,1 19-32,-1-19-192,3 21-769,16-21-577,-18 0-704,1 19-897</inkml:trace>
  <inkml:trace contextRef="#ctx0" brushRef="#br0" timeOffset="43426.4838">9659 7984 11434,'-20'0'321,"-1"0"1184,2 0-448,-1 0 481,1 20 319,-3 0-864,3 0-288,0-1 288,-1 21-128,-1-20-353,2 0-160,19 20-255,0-21-129,0-19 32,19 21 128,2-2-321,-1-19-671,-1 0-514,0 0-832,3 0-833,-3 0-1761</inkml:trace>
  <inkml:trace contextRef="#ctx0" brushRef="#br0" timeOffset="43591.4932">9500 8143 12395,'-20'0'1602,"-1"0"1184,21 0-1568,0 0-226,0 0-799,21 0-321,-21 0 160,39 0-96,-20 0-1602,22 0-2274</inkml:trace>
  <inkml:trace contextRef="#ctx0" brushRef="#br0" timeOffset="44412.5402">10273 7805 10762,'0'-20'897,"0"20"1056,0 0-575,-19 0-513,19 0-193,-20 0-352,20 20 1,-19 0 127,-3 0-128,3 0-159,0-20-33,19 20 64,-20-20 0,-1 0-32,21 0-224,-19-20-128,19 0-64,-20 0 32,20 0-65,0 0 1,0 1 96,0-1 64,20 0 32,-20 0 32,19 20 0,-19-20 31,21 20 33,-21 0 129,20 0 31,-1 20 64,-19 0 32,19 20 0,3-1 33,-3 1 31,-19 0-96,20 19-128,-20 1 193,0-1-289,0 1 128,0 0-96,-20 19-32,1-20-160,-22 1-33,22 0 33,-22-21-96,22 1 96,-1-20 96,-20 0 64,20-20 32,1 0 32,19-20-32,-20 0 96,20 0-64,-21-19 32,21 19-32,0-20-32,0 20 64,21-19 33,-21 39-129,20-21 64,-20 21 160,19 0-320,1 0 192,1 0-96,-2 21 96,1-21 64,-1 19-384,22-19-609,-22 20-1153,0-20-1345</inkml:trace>
  <inkml:trace contextRef="#ctx0" brushRef="#br0" timeOffset="44872.5665">10631 7805 12651,'0'20'129,"0"0"543,-21 0 706,2 20 415,19-1 33,-20 1-961,-20 0-385,20-1-95,1 21-161,-22-20-160,22-1-32,-1 1-32,-18 0-32,16-40 0,3 20 32,0-20-288,19 0-225,-20-20 97,-1 0 256,21 0-129,0 1-31,0-2 128,21 21 64,-21-19-65,20 19 65,-20 0 160,19 0 193,0 0 127,3 19 32,-3 21-127,20-20 95,-20 20-96,3 0-160,16-21-64,-18 21 160,1-20-416,-2 0-224,1 0-930,-1-20-2177</inkml:trace>
  <inkml:trace contextRef="#ctx0" brushRef="#br0" timeOffset="45130.5812">11029 8004 16719,'0'20'257,"0"-20"-514,0 0 385,0 0-96,0 20-128,0-20-1825,19 0-4998</inkml:trace>
  <inkml:trace contextRef="#ctx0" brushRef="#br0" timeOffset="45246.5878">11048 8202 10858,'-19'40'192,"19"-40"288,0 0-448,0 0-1473</inkml:trace>
  <inkml:trace contextRef="#ctx0" brushRef="#br0" timeOffset="47040.6904">12556 7984 8488,'-20'-40'1249,"20"40"-384,0-20 1088,0 20-415,0 0 288,0 0-1218,-19 20-416,19 0 385,0 20 256,0-20-353,-19 19-192,19 1 1,0-20-289,-22 20 64,22-1 0,0-18 192,-19-2-320,19 1 416,0-20-192,0 0 97,0 0-161,-19-20 0,19 1-96,0-21-96,0 20-128,19-20 63,-19-20 161,19 21-160,3-21-384,-3 20 159,0 1 193,1-1 32,21 20 64,-22 20 64,0 0 0,1 0 96,20 0 0,-20 20 96,-1 20-128,2-20 96,-21 19-64,0 21 161,0-20-129,0 19 32,-21-19 32,-18 19 0,-1-19-32,1 0 64,-2-20 65,2-1-257,1 2 32,-3-21-32,2 0 0,18 0-257,2 0-255,-1-21-609,20 21-1025,0-19-449,0-1-1536</inkml:trace>
  <inkml:trace contextRef="#ctx0" brushRef="#br0" timeOffset="47365.709">13370 7587 10217,'-20'-20'577,"1"40"1313,-2-20-737,1 20 736,-18 19 1,18 1-513,-21 20-352,3 19 225,16 1-674,-16-1-63,-3 0-129,22 1-256,19-21 96,-20 1-352,40-1 96,-20 1 0,40-40-224,-20 20-641,18-20-352,3-1-545,-22-19-992,22 0-930</inkml:trace>
  <inkml:trace contextRef="#ctx0" brushRef="#br0" timeOffset="47615.7233">13509 7885 11979,'0'20'160,"-19"-1"1409,19 21-127,0 0 287,-21 0-223,1-1-865,20 1-257,-19 20-96,-1-41-96,20 21-256,-21-20-416,21 0-609,0 0-1121,0-20-833,0 0-1281</inkml:trace>
  <inkml:trace contextRef="#ctx0" brushRef="#br0" timeOffset="47860.7374">13608 7944 11466,'0'0'897,"-19"0"897,-1 20-321,-1 0 577,2 20-416,-1-1-833,-20-19 127,20 20 33,1 0-160,-1-20-641,20-1-320,0 2 160,20-21 192,-20 19-192,19-19-224,22 20-320,-22-20-610,1 0-607,20 0-1410,-20 0-993</inkml:trace>
  <inkml:trace contextRef="#ctx0" brushRef="#br0" timeOffset="48040.7476">13827 8302 11723,'0'59'1185,"0"-39"1121,-19 20 96,19-20-544,-41 19-385,22-19-928,-1 0-417,-1 0-128,2-20-384,-1 20-1186,1-20-2434</inkml:trace>
  <inkml:trace contextRef="#ctx0" brushRef="#br0" timeOffset="48567.7778">14343 8004 11434,'0'0'1025,"0"0"1314,0 20-1507,-20 0 578,20-1 63,-19 21-640,-2 0 32,1-20-161,1 19-351,-1 1-385,20-20 96,0 0 0,-21 0-385,21-20-287,0 0-1410,0 0-737,21 0-704</inkml:trace>
  <inkml:trace contextRef="#ctx0" brushRef="#br0" timeOffset="48791.7906">14304 7984 11947,'19'0'128,"-19"-20"2146,20 20-576,-1-20-225,22 20-192,-22 0-704,22 0-65,-22 0-255,20 0-193,-18 0-192,18 0 31,-20 0-383,3 0-801,-22 0-1154,0 20-639,0-20-3845</inkml:trace>
  <inkml:trace contextRef="#ctx0" brushRef="#br0" timeOffset="48981.8015">14224 8163 11627,'0'0'608,"0"20"449,20-20 993,-1 0-673,1 0-160,20 0-800,-20 0-257,20 0-128,-1-20 0,2 20-384,-22 0-545,0 0-801,1 20-704,-20-20-1442</inkml:trace>
  <inkml:trace contextRef="#ctx0" brushRef="#br0" timeOffset="49149.8112">14224 8361 9705,'0'0'768,"20"0"1539,-20 0-1186,39 0-160,-18 0-641,-2 0-288,20 0-448,2 0-1090,-22-19-2177</inkml:trace>
  <inkml:trace contextRef="#ctx0" brushRef="#br0" timeOffset="49442.8278">15157 7785 12684,'-20'-19'832,"1"19"1186,-3 0-512,3 19-33,-20 21 289,18 0-481,-18 0-608,-1 19 191,1 21 33,-2-21-641,22 1-95,-20 19-97,39-19-160,-21-1-449,21-19-576,40 0-769,-20-20-1505,20-1-3267</inkml:trace>
  <inkml:trace contextRef="#ctx0" brushRef="#br0" timeOffset="50159.8689">15197 8024 7783,'0'-20'1121,"0"20"1121,0 0-160,0 0-545,0 0-351,0 20-33,0 0-353,0-1-31,0 21-32,0-20-385,-21 20-96,21-20-95,0 20-193,0-21 0,0 1-289,0 0-415,0-20-930,0 0-608,0 0-128,21 0-1378</inkml:trace>
  <inkml:trace contextRef="#ctx0" brushRef="#br0" timeOffset="50387.882">15375 8004 7559,'20'0'2562,"-20"-20"545,-20 20-1505,20 20-545,-19 0 480,-2 0-256,1-1-288,1 21-256,0-20 192,-3 20-417,3-20-159,19-1-385,0 2-129,0-2 161,0-19-64,19 20-448,3 0-737,-3-20-833,0 0-1442,1 20-2818</inkml:trace>
  <inkml:trace contextRef="#ctx0" brushRef="#br0" timeOffset="50541.8908">15513 8321 11082,'0'40'1057,"-19"-20"1441,19 0-512,-20 0 96,20 0-993,-19 0-544,-2-1-449,1 1-288,20-20-385,-19 20-1537,19-20-2402</inkml:trace>
  <inkml:trace contextRef="#ctx0" brushRef="#br0" timeOffset="51350.937">15852 8044 12363,'0'-20'833,"0"20"1441,0 0-256,0 0-705,0 0-256,0 20-448,-21-1 31,21 1 97,0 20-256,-19-20-225,19 0-64,0 0-64,0-1 96,-20 2-352,20-2 352,0-19-448,0 0 128,0 0-128,0 0-96,20 0 192,-1-19-65,-19-2 97,41 2 32,-22-1-32,0 0-224,3 0 256,-3 0-32,-19 20-32,19 0 31,-19 0 97,0 0 161,0 20-1,0-20 128,0 20-224,0 0 64,0 0 0,-19-1-96,19 2-64,0-21 0,0 0-32,19 0 32,-19 0 0,20 0 32,21 0-32,-22-21-32,0 21 224,3-19-160,-3 19-64,0 0-128,-19 0 160,20 0 64,-20 19 192,0-19-288,19 21 256,-19-2-320,0 1 96,0-20-256,0 20-481,0-20-1121,0 0-1345,0 0-1890</inkml:trace>
  <inkml:trace contextRef="#ctx0" brushRef="#br0" timeOffset="51609.9519">16368 7924 7110,'19'-19'3139,"0"19"-1217,3 0 64,-3 19-321,-19 1 225,0 20-416,0 0-385,0-1-96,0 1-257,0 20-415,-19-21-33,-3 21-288,3-20 256,0 0-576,19-21 64,-20 1-577,20-20-1313,0 20-1378,0-20-1472</inkml:trace>
  <inkml:trace contextRef="#ctx0" brushRef="#br0" timeOffset="51908.9689">16724 7607 13420,'22'20'737,"-3"19"1153,0 1 96,1 20-705,-20 19 641,0-19-641,-20 19-577,1 20-319,0-19 191,-3 19-159,-16-19-513,-3-1 288,21-20-288,-18 1-257,16-20-704,-16-1-64,18-19-1281,20 1-2595</inkml:trace>
  <inkml:trace contextRef="#ctx0" brushRef="#br0" timeOffset="52497.0025">17042 8143 10313,'0'0'1954,"0"0"-96,0 20 608,19-20-736,3 0-513,17 0-448,1 0-577,-1 0 96,2-20-128,-3 20-128,3 0 96,-2 0-544,-20 0 0,3 0-833,-22 0-994,0 0-735,-22 20-2820</inkml:trace>
  <inkml:trace contextRef="#ctx0" brushRef="#br0" timeOffset="52662.012">17061 8262 10698,'0'20'1537,"0"-20"257,0 0 704,22 0-896,17 0-481,-20 0-577,22 0-223,-3 0-450,22 0 129,-19-20-576,-2 20-1570,2 0-1954</inkml:trace>
  <inkml:trace contextRef="#ctx0" brushRef="#br0" timeOffset="53591.0651">17777 7984 8648,'19'-20'1473,"-19"20"1057,0-20-544,0 20 64,0 20-416,0-20-545,0 40-64,0-20-96,-19 19-193,19 21-31,0-20-289,-20-1 33,20 1-33,-19-20-416,19 20 64,0 0 32,0-21-96,-21 1 32,21 0-32,0-20 0,0 0 0,21-20 0,-21 20 0,19-39-96,1 18 64,-1-18 0,2-1-32,-1 0 0,18 1 96,-16-1-288,16 0 256,-18 1 32,21 19-256,-41 0 416,19 20-352,-19 0 448,0 20-128,0 0 64,-19-1-31,19 21 31,-20 0 64,20 0-128,-21-21 161,21 21-417,0-20 128,0 0 32,0-20-128,0 0 160,21 0-192,-1-20-33,18 0-191,-16 1 256,-3-2-128,20 2 288,-18-1-128,18 0-64,-20 0-96,22 0 224,-22 20 64,1 0 0,-1 0 128,2 20 32,-21 0-31,0 20-33,0-21-64,0 21 0,0 0-160,0-20 0,0 20-320,0-21-930,0 1-1440,0-20-2884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54:13.65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17379 9951 10602,'0'-60'256,"0"40"1602,0 0 864,0 20-960,0-21 160,0 21-545,0 21-833,0-1 417,-19 20-320,19 0 96,-19 20-257,-1-1-64,-1-19-351,1 19 191,1 1-352,19-22 224,0 3-128,0-41 32,0 0-32,19 0 224,-19-20-288,20-1 64,21-38 160,-22 20-224,22-20-160,-3-2 128,-18 23-32,20-3 32,-20 22 96,-1 19 32,1 0-128,-20 39 448,0 2-192,0-2-64,0 21 32,-20-1 0,20-19 32,0-2 1,-19 3-193,19-41 128,19 21-224,-19-21-353,0 0-224,20 0-352,1-21-832,-21 21-1058,19-20-1601</inkml:trace>
  <inkml:trace contextRef="#ctx0" brushRef="#br0" timeOffset="362.0206">17717 10169 11114,'0'20'769,"0"-20"1697,21 19-1185,-2-19-352,-19 0-224,39 0-385,-18 0-224,18 0-32,2-19 0,-22-1-32,20-1-128,-18 3 64,-1-2-64,-20-1 64,0 2 64,-20-2 32,-1 3-96,1-2 224,1 20 193,0-21 191,-3 21 289,3 21 32,0-1 96,-1-2-32,-1 22-289,2 1 97,19-2-384,-20-19-1,20 20-128,20-20-256,-1-2 0,2 3-96,-1-21-769,18 0-256,3 0-833,-2 0-1377,-18-21-1601</inkml:trace>
  <inkml:trace contextRef="#ctx0" brushRef="#br0" timeOffset="634.0362">18114 9990 9064,'0'0'4068,"0"21"-2402,0-1 1056,0 19-928,-20 1-257,20-2-416,0 3-576,0-1-193,0-2-288,20-17 192,-20-1-352,21-20 224,-2 0 1,1-20-33,21-1 160,-22 3-384,0-23 160,1 2 64,-1 0-96,2-2-224,-1 1-193,-1 22-159,1-2-641,1-1-353,-2 21-896,-19 0-673,0 21-2627</inkml:trace>
  <inkml:trace contextRef="#ctx0" brushRef="#br0" timeOffset="1018.0581">18492 10189 7847,'19'-20'1345,"-19"-1"1730,19 21-1217,-19-18-481,22-2-192,-3 20-480,1-21-96,-1 2-65,2 19-192,-21 0 33,20-21 31,-20 21 353,0 0-225,0 0 97,-20 0-321,-1 21 225,2-21 192,19 19-193,-20 2-160,1-1 129,19-20 31,-22 18-415,22 3 159,0-1-192,22-20-64,-3 19 32,1-19-64,-1 0 192,2 21-480,18-21-96,2 0-385,-3 0-384,-18 0-96,21 0-865,-22 0-1218,0-21-960</inkml:trace>
  <inkml:trace contextRef="#ctx0" brushRef="#br0" timeOffset="1822.1041">18610 10110 5925,'0'20'2947,"0"-20"-1442,21 0 1538,-21 0-1409,20 0-289,-1 0-576,0 0-225,3-20-31,16 20-33,-18-21-256,1 2 65,-1 19-161,-1-21 128,0 3-256,-19-2 96,0-1 0,0 21-96,0-20 64,0 1 0,-19-2 0,19 21-64,-19-19 64,-1 19 1,-1-20 95,21 20 288,-20 0-288,1 0 225,0 0-33,-3 20 225,3-1-65,0 21 161,-1-20 31,-1 21 1,21-2-321,0-20 289,0 22-385,0-23 97,21 3-161,-1-1-96,-1-1-96,22-19-32,-3 0-545,3 0-319,-2 0-161,2 0-481,-22-19-896,20 19-1442,-18 0-2017</inkml:trace>
  <inkml:trace contextRef="#ctx0" brushRef="#br0" timeOffset="2324.1329">19027 9970 10441,'21'-19'1410,"-21"19"896,0 0 256,0 19-608,0-19-288,0 41-449,0-21-256,0 19-289,0 1-63,0-20-225,0 19-288,0 0-63,-21 2 63,21-23-353,-20 23-63,20-20 256,0-21 64,0 0 32,0-21 64,0 1-224,0-1 256,20 3-160,-20-2 32,21-20-96,-2 20 288,20-1-160,-18 3 0,-1-2 128,18-1 1,-16 21 31,17 0-224,1 0-225,-1 0-1312,2 0-2275</inkml:trace>
  <inkml:trace contextRef="#ctx0" brushRef="#br0" timeOffset="2838.1623">20079 10011 17136,'-39'38'128,"20"2"1281,-3 1 673,22-23-993,0 3 128,22-1-864,-3-20 31,0 0-192,22 0 257,17-20-385,-17-1 32,19 3 0,-21-23 128,2 1-224,-22 2-224,0 17 128,1 1-545,-20 1-224,0 19-160,0 0-1025,0 0-1537,0 0-2210</inkml:trace>
  <inkml:trace contextRef="#ctx0" brushRef="#br0" timeOffset="3170.1813">20714 9951 10602,'-19'0'4772,"0"0"-4227,-3 0 1825,3 0-673,-20 19-159,-1 1-257,20-20-384,1 21-609,-3-1-32,22-2-224,22 3 1,-3-2 31,1-19-64,-1 41 96,22-41-96,-22 18 224,-19 3-288,0-1 224,0-1-64,0-19 192,-19 21-192,-1-1 385,-1-20-321,2 0 32,-1 18-288,1-18 32,19 0-609,0-18-736,0 18-705,19-20-1505,1-1-1410</inkml:trace>
  <inkml:trace contextRef="#ctx0" brushRef="#br0" timeOffset="3551.2031">20813 10070 6342,'0'0'6566,"0"0"-5605,0 0 1377,0 0-641,0 0-575,22 19-450,16-19-95,-18 0-481,20 0 0,-20-19 160,21 19-352,-3 0 160,-18-21-64,1 21 192,-2-18-384,-19-2 320,0-1-160,0 21-64,-19-20 64,-2 1 64,1 19 192,1-21-256,0 21 481,-3 0 223,3 21 97,-1-21 320,1 19-320,-2 22 448,1-3-224,-18 2-256,38 1-65,0-2-351,0-19-161,38 20-160,3-20 0,-2-20-257,21 18-768,0-18-672,-21 0-1250,-20 0-2722</inkml:trace>
  <inkml:trace contextRef="#ctx0" brushRef="#br0" timeOffset="6526.3732">21827 9871 9801,'-20'-20'224,"20"20"2659,0-21-609,0 21-577,20 0-543,-20 0-418,0 21 321,19-1-96,-19 0-576,0 19 95,0-18-224,0 18 161,0 2-449,0-2 96,0 1 0,0-20-64,-19-2 96,19 3-64,0-21 128,0 0 224,-20 0-320,20-21 161,0 3-225,0-2-96,20-1 128,-20-19 192,19 22-320,1-23 320,-1 21-416,2 1 416,18 19-192,-20-21-160,22 21 96,-21 0 160,-1 0-352,2 0 0,-1 21-385,-1-2-832,0-19-513,-19 20-1602,22 1-2145</inkml:trace>
  <inkml:trace contextRef="#ctx0" brushRef="#br0" timeOffset="7030.4021">22462 9930 12491,'0'-19'32,"0"19"1986,-21 0-128,2 0-641,-1 0-128,1 19-64,-22 21-192,22 1 256,-22-3-160,22 2-384,0-19-65,-1 17-512,20-17 0,0-1 160,20-20-320,-20 0 320,19 19-320,0-19-128,3-19-257,-3 19 1,0-20 159,1-1-223,1 3 384,-2-2-1,-19-20-159,20 19 448,-1-17-256,2 17-64,-21-18 224,20 18-32,-20 21 128,19 0 320,-19 0 0,0 21 129,0-2-65,0 22 33,-19-21-193,19 19 225,-20 1-321,20-20-256,-21-2 128,21 3 32,0-1-224,0-20-609,0 19-384,21-19-320,-21 0-577,0 0-673,20-19-768</inkml:trace>
  <inkml:trace contextRef="#ctx0" brushRef="#br0" timeOffset="7399.4232">22619 9891 12908,'0'0'833,"0"20"960,0-1 321,-19 2-512,19-2-193,-19 22-672,19-21 31,0 19-543,-20-20-97,20 2-32,0-1-96,0-2 128,0-18-128,0 0-352,20 0 384,-20-18-256,19 18 63,0-20 161,3-20-96,-3 19 32,1 3-224,-1-2 160,2-1 96,-21 21-128,0 0 96,0 0 160,0 21 160,0-1-96,0 19 32,-21-20-32,21 2 97,-19-1-450,19 19 290,0-39-546,0 20-576,0-1-1153,0-19-961,0 0-961</inkml:trace>
  <inkml:trace contextRef="#ctx0" brushRef="#br0" timeOffset="7886.4511">23017 10011 12780,'21'-21'736,"-21"42"-544,-21-21 1442,1 20 384,-18 19-256,16 1-449,-16-20-544,18-2-33,-1 23-544,1-22-127,20 2-33,0-21-32,0 20-32,0-20 160,0 0-353,20 0 161,21 0-192,-22-20-64,22-1 0,-3 2-65,-18-1 65,20-19 160,-20-2-129,21 1-31,-22 2 96,20-22-289,-18 0 161,18 20-160,-20-19 95,0 19 289,3 20 160,-22-1 224,19 3 385,-19-3 416,0 1-64,0 20-545,0 0-127,0 20 255,-19 1 193,-22 38-96,22-19-161,-20 19 129,-2 1-289,22-20-288,0 20 64,19-22-224,0 2-96,0 1-417,0-23-832,19 3-1506,-19-1-1665</inkml:trace>
  <inkml:trace contextRef="#ctx0" brushRef="#br0" timeOffset="8226.4704">23274 10229 13004,'-19'-40'224,"19"40"-288,19-20 1281,-19-1 192,22 3-287,-22-2-226,19 20-351,1-21 31,-1 2-127,2-2-1,-1 21 1,-20 0-1,19 21-96,-19-2 225,0 2-289,0-1 97,-19-2-1,19 23 161,-20-22-289,-1 2 32,2-1-320,-20-20 32,39 0 32,-22 0-480,3 0-513,19 0-641,0-20-1152,19 20-930</inkml:trace>
  <inkml:trace contextRef="#ctx0" brushRef="#br0" timeOffset="8843.5057">23534 10011 7270,'20'-21'4196,"-1"21"-2850,0-20 1344,-19 20 1,22-19-801,-22 19-801,0 0-129,0 0-223,0 19 224,-22 1 0,3 1-384,19-1-97,-19 19-96,-1-20-191,-1 2-97,1 17 0,20-17-224,-19-1 160,19-20 128,0 0-320,0 19 224,0-19-224,0 0 31,19-19 65,1 19-128,1-20 32,-1-1 32,18 3-32,-16-23 96,-3 22-32,0-2 32,1 21 64,-20 0 224,0 0-224,0 0 352,0 21-256,0-21 64,-20 19-32,20 2-64,0-1-31,-19-2-98,19 3 33,0-21 0,19 20 32,-19-20-128,20 0-32,1 0 192,18-20-320,2 20 384,-22-21-192,20 3 192,-18 18-160,-2-20-128,1 20 320,-20 0 64,0 0 0,0 20 0,0-20-96,0 18-63,0 3-130,-20-1-575,20-1-962,-19-19-1409,19 21-4580</inkml:trace>
  <inkml:trace contextRef="#ctx0" brushRef="#br0" timeOffset="9435.5397">24428 9811 13004,'0'0'32,"0"-19"1569,0 19 289,-22 19 256,3-19-320,-1 19-481,1 22-64,-22-1 65,3 0-353,-3 20-129,2-1-703,18-19 31,-18 19-160,39-20-32,-19 2-64,19-2-289,0 2-383,19-22-481,0 0-737,1 2-1602,1-21-2690</inkml:trace>
  <inkml:trace contextRef="#ctx0" brushRef="#br0" timeOffset="9820.5617">24685 9830 16463,'58'-19'481,"-36"19"223,-3 19 1186,1 2 224,-1-1-705,-19 20 193,21 19-641,-21-18-353,-21 18-159,2 1-321,-20-1 64,-2 1-160,22-1-256,-20-19-673,-2 0-1153,2-21-1409,18 22-6374</inkml:trace>
  <inkml:trace contextRef="#ctx0" brushRef="#br0" timeOffset="12160.6955">17558 10904 16912,'-39'0'-673,"39"-19"513,-20 19 512,1 0-352,-22 0 416,22 0-63,-22 0-97,22 0 96,0 0 1,-22 0-65,41 0 32,-20-21 33,1 21-65,19 0 64,-19 0-96,19 21 65,0-21 223,0 19-191,0 21 255,0-1 65,0 1 128,0 20-289,0-1-31,-22 1-1,3-1-288,19-19-160,-19 20 128,19-41-64,-20 21-288,20-19 256,0-21-512,0 0-545,0 0 64,0-21-704,0 1-1090,0 0-864,-21 1-1698</inkml:trace>
  <inkml:trace contextRef="#ctx0" brushRef="#br0" timeOffset="12299.7035">17061 11261 12395,'-19'-19'1730,"19"19"96,0 0 192,19 19-865,3-19-32,17 0-577,1 0-352,-1 0-256,21 0 128,-21 0-864,21 20-1282,0-20-1698</inkml:trace>
  <inkml:trace contextRef="#ctx0" brushRef="#br0" timeOffset="12563.7186">17519 11361 11659,'0'-40'32,"0"0"544,0 20 193,39 1 96,-18-1 576,-2 0-192,20 0-384,-18 20-32,-1 20-129,-1 0-191,-19 0 192,20-1-33,-20 1-319,-20 0 63,20 0-320,-19 0 64,-22 0 64,22-1-384,-1-19-64,20 0-705,-19-19-1057,19 19-1633,0-20-5958</inkml:trace>
  <inkml:trace contextRef="#ctx0" brushRef="#br0" timeOffset="12864.7358">17817 11123 15822,'20'39'0,"-20"-19"1218,0 20-386,0-20 802,0 19-321,0 1-480,0 0-641,0-1-32,-20-19-32,20 20-128,-21-20 32,21-20 33,0 0 127,0-20-224,0 1 160,0-2-256,0-19 160,0 21 128,21-21-96,-1 0 64,-1 20-64,22 1 192,-22-1 33,0 0-385,1 20 64,21 0-1,-22 0-511,0 20-769,22-20-1666,-22 20-2306</inkml:trace>
  <inkml:trace contextRef="#ctx0" brushRef="#br0" timeOffset="13397.7662">19265 11123 15022,'-19'-21'96,"-1"2"1409,20 19 33,-19 0 63,-3 0-63,-16 19-193,18 2-480,-20 18 352,20 1-224,1-20-224,-2 19-225,1 1-128,20-20-127,20 0-97,1 0-256,-2-1 160,1 1-32,20 0-352,-1-20-449,2 0-192,-2 0-544,1 0-417,-20-20-993,18 20-1537,-16-20-4837</inkml:trace>
  <inkml:trace contextRef="#ctx0" brushRef="#br0" timeOffset="13738.7857">19445 11142 12395,'20'0'897,"-20"0"-384,0 20 1056,0 0-224,0 0 545,0 0-577,0 0-288,0 19-704,0-19 63,0 20-96,0-20-192,0-1-64,0 1 225,0-20 159,0 0-256,0-20 0,0 1 0,-20-1-192,20-20 64,0 20 161,20 0-257,-20-19 160,19-1 32,-19 20 96,41 0-32,-22 1-96,0-2-32,22 21 129,-22-19-418,1 19 193,-1 19-192,3-19-384,-3 21-161,0-2-1025,1 1-1697,-20 0-833</inkml:trace>
  <inkml:trace contextRef="#ctx0" brushRef="#br0" timeOffset="13949.7978">19821 11102 7879,'19'0'7463,"-19"0"-7175,22 0 1410,-3 0-801,1 21 544,-20-2-544,19 1-481,2 0-320,-1 0-96,-1 0-416,0 0-1442,3-1-1121,-22 1-1665</inkml:trace>
  <inkml:trace contextRef="#ctx0" brushRef="#br0" timeOffset="14147.8091">20180 11123 14349,'-22'19'1249,"-16"1"865,18 20-128,-21 0-128,-19 19 160,2 1-545,-2-1-576,19-19-705,3 20-64,-3-20-160,22-1-160,-1 1-833,20-40-897,0 19-2081</inkml:trace>
  <inkml:trace contextRef="#ctx0" brushRef="#br0" timeOffset="14839.8487">20437 11242 15214,'0'0'288,"0"19"481,0 1 896,0 20-479,-21 0 703,21-1-607,-19 21-97,-1-20-673,1 20-95,0-21-65,-3 20-416,3-19 256,19 0-288,-20 0 128,20-40 224,0 0-352,0 0 192,0-20-416,0-20 64,20 20-161,-1-39-159,-19 19 63,22 1-223,-3-21-65,0 1 64,1-2 129,-1 2-161,2-1 256,18 1 225,-20-1 224,22 20 32,-2 1 128,-18-1 160,18 21 577,-20 19 32,3 19-160,-3 1 255,-19 20-287,0 0-256,0-1 223,-19 21-159,-3-21-129,3 1-96,0 0-224,-1-20 96,-20-1 129,20-19-193,1 0-96,-22 0-321,22 0-95,19 0-705,-20-19-513,20 19-672,0-20-1217,20 0-2147</inkml:trace>
  <inkml:trace contextRef="#ctx0" brushRef="#br0" timeOffset="15142.866">21013 10885 11594,'39'-41'673,"-18"41"865,-21 0 351,19 0-351,-19 0 352,-19 41-97,-2-2-576,1 0-160,-18 21-96,-3-20 64,21 20-320,-20-1-385,20-19 33,20-1-193,0 1 32,20-20-288,1 20 288,-2-40-480,20 19-449,-17-19-32,16 0-256,3 0-480,-2-19-705,-20-1-1025,1 20-641</inkml:trace>
  <inkml:trace contextRef="#ctx0" brushRef="#br0" timeOffset="15324.8764">20873 11083 13644,'-60'0'1089,"60"0"385,0 0-1,0 0-1056,0 0 223,22 0-480,-3 0-31,20 0-450,1 0-1056,-1 19-1314,2-19-2017</inkml:trace>
  <inkml:trace contextRef="#ctx0" brushRef="#br0" timeOffset="15616.8932">21112 11182 12363,'0'-40'417,"19"21"1697,1-2-769,1 2 64,18-1 65,-20 20-546,22 0 33,-22 0-224,0 0-256,3 20-65,-22 20 32,19-21 129,-19 1-449,0 20 160,-19-20 1,-3 0 127,-16-1-256,18-19 0,-20 0 97,1 0-386,18 0 258,1-19-418,1-1-544,-1 20-512,20-20-1057,0 20-3267</inkml:trace>
  <inkml:trace contextRef="#ctx0" brushRef="#br0" timeOffset="16033.917">22044 10885 17936,'0'0'1218,"-19"0"-834,19 39 1153,0-19 97,-20 19-161,20 1-95,0-20-706,-19 20-512,19-21-63,0 2-1,0-2-289,0 1-383,0 0-1026,0 0-864,19 0-3139</inkml:trace>
  <inkml:trace contextRef="#ctx0" brushRef="#br0" timeOffset="16207.927">21986 11361 19410,'0'19'769,"0"-19"-545,0 0 833,19 0-737,-19-19-192,0 19-544,20 0-801,-20 0-2211,19 0-6853</inkml:trace>
  <inkml:trace contextRef="#ctx0" brushRef="#br0" timeOffset="16481.9427">22462 10825 12748,'20'0'8263,"-40"0"-8551,20 19 705,0 22 800,0-22 320,0 21-384,-21-1-256,21 1-897,-19 0 96,19-1 64,-20 1-960,20 0-642,-19 0-1761,19-20-2050</inkml:trace>
  <inkml:trace contextRef="#ctx0" brushRef="#br0" timeOffset="16639.9518">22342 11341 20563,'-19'20'480,"19"-20"-159,0 0-193,0 0 0,19 0-384,-19 0-2018,20 0-5254</inkml:trace>
  <inkml:trace contextRef="#ctx0" brushRef="#br0" timeOffset="17395.995">17321 12214 10634,'0'-19'704,"0"-1"1058,0 20 96,0 0 96,-21 0-225,1 0-223,1 39-385,0 1 128,-22 20 128,22-20-480,-22 19 320,22 1 160,-20-1-608,-2 1-577,2-1 193,-1 21-129,20-20-224,1-1-32,19 1-192,19-20-513,1-1-800,20-19-129,-1-20-960,21 0-2595</inkml:trace>
  <inkml:trace contextRef="#ctx0" brushRef="#br0" timeOffset="17843.0205">17401 12651 15214,'-22'0'576,"22"0"-223,0 0 1537,22 0-577,-22 21-192,19-21-481,0 0-575,1-21 255,20 21-256,-20-19 32,19-1 96,-18 0-288,18 0-64,-39 0 512,19 0-448,-19 20 224,0-19-32,0-1-224,-19 0 288,-1 20-160,1 0-160,-2 0 481,1 0 159,-19 20 289,20 0-225,-2-1 385,-18 21-352,20-20 191,19 20-191,-22 0-225,22-1-416,0-19 64,22 0 96,-3-1-864,0-19-97,22 21-1057,-2-21-833,0 0-2402</inkml:trace>
  <inkml:trace contextRef="#ctx0" brushRef="#br0" timeOffset="17974.0281">17717 12751 7943,'0'19'6983,"-20"2"-6983,20-21 96,0 0-96,0 0-513,0 0-2402</inkml:trace>
  <inkml:trace contextRef="#ctx0" brushRef="#br0" timeOffset="18491.0576">17976 12672 13196,'-21'-40'833,"21"20"288,0 0 961,21 0-897,-1-20 64,-1 21 64,0-1-896,3 0-545,-3 20 288,0 0-32,-19 0 256,20 0-384,-20 0-320,0 20 608,0-20-352,0 20-160,0-20 0,0 0-289,0 0 161,0-20 288,0 20-385,0-20 449,0 20-32,0-20 96,0 20 353,0 0-161,0 0 225,0 0-417,21 20 416,-21 0 1,0 19-193,0 1 64,0 20-96,0-1-95,-21 1 63,21 0-160,-20 19-64,-18 0 224,-3-19-160,2-1-64,-2 1 320,3-40 1,16 0 159,3-20-192,0 0 161,-1-20-417,20 0 32,-21 1-32,21-2-128,0 1-577,21 1-320,-21-1-320,20 0-1121,-1 20-1794,0-20-5830</inkml:trace>
  <inkml:trace contextRef="#ctx0" brushRef="#br0" timeOffset="18978.0855">18015 12672 8039,'0'-21'2947,"0"21"-32,-19 0-321,19 0-384,0 0-448,0 0-161,0 21-512,0-2-576,0-19-449,19 20-64,-19-20-256,41 20-1186,-22-20-3554</inkml:trace>
  <inkml:trace contextRef="#ctx0" brushRef="#br0" timeOffset="19274.1023">18313 12811 22997,'0'19'673,"-21"1"-641,21-20 96,0 0-96,0 0-448,21 0-1858,-21-20-4229</inkml:trace>
  <inkml:trace contextRef="#ctx0" brushRef="#br0" timeOffset="19929.1398">18988 12354 13612,'19'-20'865,"-19"20"1185,0 40 32,20-20-352,-20-1-97,0 1-640,0 0-352,-20 20 128,20-1-161,-19 1-512,19 0 128,-20-1-256,1 1 193,-2 0-290,1-20-191,20-1-481,0-19-544,0 0-609,20 0-1889,1 0-1987</inkml:trace>
  <inkml:trace contextRef="#ctx0" brushRef="#br0" timeOffset="20212.1561">19265 12354 9545,'21'0'6630,"-21"0"-6630,0 20 416,0-20 801,-21 20 353,2-1-129,-1-19-256,1 20-576,-3 20-65,-16-20 193,-3 0-96,22 19-65,-1-39 33,1 20-481,-2 0 256,21 0-288,0-20 161,0 20-33,21-20-224,-21 0-96,19 19-64,1-19-321,-1 21-95,2-21-642,18 0-95,-20 19-769,3-19-1473,-3 20-1089</inkml:trace>
  <inkml:trace contextRef="#ctx0" brushRef="#br0" timeOffset="20607.1787">19366 12592 13420,'19'20'1378,"-19"-20"-1314,0 0 768,0 0 97,0 0 160,19 0-576,1 0-321,1 0-128,-1 0-32,-1 0 0,0-20 0,3 20-96,-3-20 64,0 0-64,-19 20 32,0-20 128,0 1-96,0 19 0,-19-20 32,19 0 64,-19 20 64,-3 0 449,3 0 96,0 0 127,-1 0 161,20 20-224,-21 0-96,1-1 95,20 21-63,0-20-289,-19 20-127,19-21-33,0 21-192,19-20-192,-19 0-32,20 0-161,1-20-672,-21 19-672,20-19-673,-1 0-1538,0 0-544</inkml:trace>
  <inkml:trace contextRef="#ctx0" brushRef="#br0" timeOffset="20920.1965">19662 12552 13036,'22'-20'576,"-22"20"898,0 20 576,0-20-289,0 20-127,0 20-513,0-20-544,0-1-257,19 2-192,-19 18 128,0-19-64,0-20-31,0 20 31,0-20 32,0 0-128,0-20 160,19 20-320,-19-20 224,0 0-128,0 1-224,0-2 288,20 2-96,-20-1 128,19 20-352,-19-20 416,21 20-288,-1-20-160,18 20-513,-16 0-1120,17 0-2564</inkml:trace>
  <inkml:trace contextRef="#ctx0" brushRef="#br0" timeOffset="21495.2294">20158 12214 18449,'22'21'-96,"-22"-2"1057,0 2 576,0 38-256,0-39 193,-22 20-609,22-21-289,-19 21-512,19-20 32,-19 20-32,-1 19 161,-1-19-353,1-1 128,1-18 96,19-2-257,0-19-223,0 0 256,0-19-32,0-2 160,19 2-417,1-1 129,21 0 320,-22 0-96,22 0-128,-22 0 352,0 20-352,1 20 224,-20-20 64,21 40 160,-21-20-128,-21 19-160,1-18 160,1 18 33,0-19 95,-3 0-320,-16-1 256,18-19-192,-1 0-96,1 0-449,1 0-255,0-19-257,19 19-961,0-20-1249,19 0-1057</inkml:trace>
  <inkml:trace contextRef="#ctx0" brushRef="#br0" timeOffset="21860.2504">20339 12612 10858,'19'0'288,"0"0"1474,1 0-897,-20 0 448,19-20-128,2 20-673,-1 0-255,-1-20-97,0 20-128,3 0 0,-3-20-160,1 20-225,-20 0-191,19-20-33,-19 20 257,0-19 160,0 19 160,0-20 160,0 20 577,-19-20 416,19 20 32,-20 0-96,1 0 32,-3 0 96,3 20-128,0-20-192,-1 20-256,-1 19 31,2-19-319,19 0-257,-20 20 32,20-21 32,20 2-352,-1-2 0,2-19-577,-1 20-416,-1-20-1378,22 0-2017</inkml:trace>
  <inkml:trace contextRef="#ctx0" brushRef="#br0" timeOffset="22206.2701">20755 12453 14990,'20'0'160,"-20"20"609,0 0 1505,-20 0-96,20-1-385,0 21-896,-21-20-192,21 20-577,-20 0-32,20-21 32,0 1 225,0 0 95,0 0-192,0-20 321,0 0-193,0 0 65,0-20-257,20 0 64,-20-19 128,21 18-95,-21 2-161,20-21-224,-20 20 128,19 0-32,0-19 192,-19 19-480,22 20 256,16-20-673,-18 20-128,1 0-288,-2 0-993,20 0-1313,-17 20-1410</inkml:trace>
  <inkml:trace contextRef="#ctx0" brushRef="#br0" timeOffset="22489.2863">20972 12691 11979,'0'-19'1249,"0"-2"-128,22 2 160,-3-1-352,0 0 224,1 0-352,20 0-417,-20 0 385,19 1-64,-18 19-1,-2 0-95,-19 19 128,0 1-321,0 0 33,0 0 63,-19 0-32,-22 0-159,22-1-321,-1 2 64,-20-2-96,20-19-224,1 0-417,0 0-576,19 0-1186,0 0-2145</inkml:trace>
  <inkml:trace contextRef="#ctx0" brushRef="#br0" timeOffset="22797.3038">21548 12473 15310,'21'-20'1121,"-21"20"865,-21 0-32,1 0 192,-18 0-609,16 20-896,-16 0-289,-3 0-224,22-1 0,-1 1 97,20 0-257,0-20 128,20 20 96,20 0-320,-20-20 160,18 20 32,-16-1 320,-3 2-288,-19-2 161,0 1 255,0 0-320,-19 0 193,-22-1-417,2-19 32,-1 21-193,1-21-832,-2 0-512,2-21-1826,18 21-6246</inkml:trace>
  <inkml:trace contextRef="#ctx0" brushRef="#br0" timeOffset="23511.3448">22164 12374 16239,'19'-80'96,"1"61"1698,-20 19 63,21 0-319,-1 19-33,-20 21-191,0 0-322,19-20-223,-19 19 32,0 1-321,-19 19-416,19-19 129,-20 20-1,20-20-160,-21-1 256,21 1-160,0-21-160,0-19 224,0 0 97,21 0-33,-1-19-256,-1-21 288,0 1-288,22-1 96,-2 0-64,1-20 0,20 1 32,-21-1-64,2 1 32,-2 19-32,-1 1-32,-16 18 32,-22 21-32,0 0-128,19 0-576,-19 21-353,0-2-545,0 1-256,0 0-993,20 0-2017</inkml:trace>
  <inkml:trace contextRef="#ctx0" brushRef="#br0" timeOffset="23863.3649">22937 12235 16687,'22'-21'160,"-22"21"929,0 0 65,0 21 575,-22-2-416,3 21-288,0 0-288,-22-20-96,21 0 63,1 19-511,0-19 287,-3 20-320,-16 0 257,18-21-257,20 1 0,0 0-64,0 0 64,0-20-64,20 20-32,-1-20 160,22 0-352,-3 0 128,3 0 0,17 0-64,2 0-416,-19 0-65,-2-20-127,-20 20-225,22 0-480,-41 0-737,19 0-1442,-19 20-1473</inkml:trace>
  <inkml:trace contextRef="#ctx0" brushRef="#br0" timeOffset="24085.3775">23137 12453 15214,'0'0'1249,"0"0"-448,-19 0 800,19 0 257,-22 20-224,3 20-513,-1-21-417,1 21-191,-2 0-257,-18-20-32,39 20-224,-19-1-288,-3-19-224,3 19-962,19-18-544,0-1-1505,0-1-1089</inkml:trace>
  <inkml:trace contextRef="#ctx0" brushRef="#br0" timeOffset="24388.395">23375 12116 18673,'39'-21'32,"2"21"481,-22 0 672,0 21 544,1 18-319,1 1 223,-21 19-640,0-19-416,-21 40-33,1-21-159,1 21-1,-22-1-224,3 1 64,-3-21-416,2 1-192,20-1-289,-22-39-352,2 20-1025,20-20-1601,-2 0-3908</inkml:trace>
  <inkml:trace contextRef="#ctx0" brushRef="#br1" timeOffset="29948.7129">1341 2304 6053,'0'-20'1378,"0"20"1184,19-20-1185,-19 20 257,0 0-161,0-19-736,0 19 288,0 0-32,0 19-192,0 1-97,0 0-319,-19 19 31,19 1-224,-19 0 257,19 20-257,-22-21 0,3 1 96,0 0-32,-1-1 193,-1-19-353,21 0 96,0 0-160,-19 0 32,19-20 193,0 19-33,19-19-160,2 20 256,-1-20-384,-1 0 320,22 20-320,-22-20 224,20 0-256,-18 0-128,18 0-32,-20 0-609,3-20-320,-3 20-128,0 0-897,-19 0-225,20 0-1184</inkml:trace>
  <inkml:trace contextRef="#ctx0" brushRef="#br1" timeOffset="30148.7244">1758 2522 10890,'0'0'224,"-20"0"1378,20 0-577,-19 20 448,-2 20 96,21-20-992,0-1-513,0 21-128,0-20-160,40 0-1090,-20 0-767,20-20-1251</inkml:trace>
  <inkml:trace contextRef="#ctx0" brushRef="#br1" timeOffset="30269.7312">1917 2483 9673,'-20'-60'160,"-20"40"1826,20 0-1602,1 1-96,19-2-128,-20 1-320,20 20-2114</inkml:trace>
  <inkml:trace contextRef="#ctx0" brushRef="#br1" timeOffset="30587.7494">1917 2423 11691,'19'39'128,"-19"1"2114,-19-20-609,19 0-31,0 20-385,-20-20-993,20-1-256,0 1-64,0 0-96,0-20-192,0 0 191,20 0-127,-1-20-64,0 0 224,-19 1 128,41-21-33,-41 20 98,19 0 31,1 0 224,1 20 128,-21 20 257,0-20-225,0 20-256,0 0 33,20 20-225,-20-21-32,0 1-417,19 0-1376,-19-20-1507</inkml:trace>
  <inkml:trace contextRef="#ctx0" brushRef="#br1" timeOffset="30732.7578">2273 2721 19506,'-19'19'-160,"19"-19"256,0 0-192,0 0-257,0 0-1056,19 0-1794</inkml:trace>
  <inkml:trace contextRef="#ctx0" brushRef="#br1" timeOffset="31314.7911">3188 2522 7142,'0'-39'1217,"0"-2"2083,-21 22-1635,21-1 225,-20-19 128,20 39-417,-19-21-223,-1 21-417,-1 0-97,2 0-639,-20 21 287,18-2-96,-18 21 225,20-1 128,-3 21-577,3-20 0,19 0-320,0-1 32,0 1-64,41 0-257,-3-21-576,3 1-352,17-20-128,-17 0-865,19 0-417,-2 0-256,-17-20-2210</inkml:trace>
  <inkml:trace contextRef="#ctx0" brushRef="#br1" timeOffset="31575.806">3386 2641 8007,'-20'-39'3395,"20"19"-1377,-21 0-224,21 0-64,-20 0-289,20 0-640,0 1-193,0 19-352,20-21 1,-20 21-129,21 0 288,-1 21 161,-1-2-193,0-19 161,3 20-129,-22 0-96,0-20 65,0 20 31,0 0-64,-22-20-159,22 20 159,-19-20-192,0 0-256,-1 0-320,-1 19-161,21-19-640,0 0-545,0 0-1152,0-19-834,21 19-1153</inkml:trace>
  <inkml:trace contextRef="#ctx0" brushRef="#br1" timeOffset="32273.846">3605 2502 12684,'0'-40'256,"0"20"2338,0 1-1249,0 19 353,0 0-257,0 0-576,0 19-705,0-19 449,0 41 0,-22-22 31,22 21-352,0-20-31,0 0-1,0 0-352,0-1 320,0-19-192,0 20-192,0-20 256,0 0 224,22-20-63,-22 1-289,19-21 224,20 20-128,-18-20-128,-2 21 64,1-2-160,-20 1 256,19 20-289,-19 0 97,0 0 192,21 20-63,-21 1-162,0-2 258,20 1-258,-20 20-223,19-20-513,-19 0-800,20 19-1506,1-19-1153</inkml:trace>
  <inkml:trace contextRef="#ctx0" brushRef="#br1" timeOffset="32754.8734">3862 2562 13292,'0'-40'-32,"0"20"577,20 1-417,-1-2 256,2 1 737,-1 20-416,-20 0 64,19 20 159,0-20-191,-19 21-385,20-2-63,-20 21 95,0 0-96,-20-20-160,1 19-31,0-19-226,-1-20 322,-1 20-386,21-20 129,-19-20-32,-1 0-32,20 0 224,0-19-288,0 19 160,20 0-64,-1 0 224,-19 20-96,21 0-128,-21 0 352,20 20-32,-1 20 225,0 19-1,-19 1 1,0-1-33,20 1-64,-20 19 33,0 1-33,-20-20-224,20-1 64,-19-19 353,19-20 480,0-20-224,-19 0-417,-1-20-256,20 0 0,-40 0 0,20-20 1,20 21-161,-19-21-321,19 0-448,0 1-320,19 18-768,1-18-1250,-1 19-1666</inkml:trace>
  <inkml:trace contextRef="#ctx0" brushRef="#br1" timeOffset="32907.8822">4199 2860 20499,'-40'0'352,"20"0"865,20 0-1473,0 0-1345,0 0-1570,20 0-1890</inkml:trace>
  <inkml:trace contextRef="#ctx0" brushRef="#br1" timeOffset="33707.9279">5073 2661 15790,'-40'-40'705,"40"40"416,-20-39-224,20 19-737,20 0 289,-20-20 447,19 0-639,22 20-65,-22-19 448,22 19-640,-2 1 65,-20 19-354,2 0 289,-1 19 353,-1 1-353,-19 0 288,0-1-448,0 22 576,-19-22-96,-1 21-191,-1-20 63,2 0 192,-1 0-256,-20-20-160,20 0 32,1 0-64,19 0 32,-20-20-160,20 0 64,0 0-32,0 0-225,20 0 321,-1 20-320,1-19 352,20 19-160,-20 19-1,-1 1 33,22 20 352,-22 0-320,1-1 256,1 21 65,-21-21-257,0 21 256,0 0 64,-21 0-192,1-21 128,-19 1 161,-1-21 127,1-19-256,18 0 193,-18 0 63,19-19-96,-1-1 33,2 0-129,-1 0-192,20-20-96,0 1-96,20-1 32,-1 0-224,22 20-257,-2 0-640,1 1-673,-1-1-1249,2 20-1056</inkml:trace>
  <inkml:trace contextRef="#ctx0" brushRef="#br1" timeOffset="34103.9507">5589 2621 12940,'0'-19'1473,"0"19"-1537,19-20 96,1 20-32,20-20 32,-1 0 32,-17 0 64,16 0 97,-18 1 31,1 19 128,-2-21 65,-19 1 479,0 1-159,-19-1-256,-2 0-65,1 20 65,1 0-289,0 0 480,-3 0-191,3 0-161,-1 20 129,1 0 223,-2-1 97,1 22-160,1-2-321,19-19 32,-19 20-352,19-1 129,19-19-65,-19 0-193,19 0 226,-19 0-642,20 0-256,1-20-352,-2 0-416,1 0-353,-1 0-769,3-20-736</inkml:trace>
  <inkml:trace contextRef="#ctx0" brushRef="#br1" timeOffset="34462.9711">5967 2364 14605,'0'0'1666,"0"19"-609,0-19 160,0 40 128,0-21-160,-21 1-480,1 20 320,20 0-512,-19-20-481,19 20 0,-20-21-32,20 1 0,0 0 0,0-20-385,0 0 225,20 0 288,-20-20-160,19 0 0,1-19-256,20 19 352,-20-20-160,-1 20 64,2 1 96,-1-2-256,-1 21 288,-19 0-32,0 0 96,19 21 192,-19-2-288,0 1 161,0 0-97,0 20 32,0-20-128,0-1-32,0 1-192,0 0-417,0 0-1056,0-20-1442,22 0-1281</inkml:trace>
  <inkml:trace contextRef="#ctx0" brushRef="#br1" timeOffset="34824.9918">6283 2602 15022,'21'0'-385,"-21"0"706,19 0-257,-19 19 96,20-19 480,-1 0-63,3-19-257,-3-1-127,20 20-65,-18-20-128,-2 0 0,-19 20 0,0-20 64,20 0 32,-40 1 0,20-2-96,0 21 192,-19 0-32,19-20 641,-21 20 160,21 0-256,-20 20-33,1 1 1,0-2 288,-3 21 32,3 0-353,-1-20-95,20 19-641,0-19 32,0 0 64,0 0 32,20-20-833,-1 20-352,3-20-1089,16 0-1858</inkml:trace>
  <inkml:trace contextRef="#ctx0" brushRef="#br1" timeOffset="35147.0103">6601 2522 13805,'0'40'0,"0"-20"1025,0 0-193,0 19 289,0-19 481,0 20-833,0-20-417,0-1-160,0 1-224,0-20 64,0 0 192,0 0 161,0 0-65,0 0-288,0-20 96,0 1 257,0-1 95,21-20-192,-21 20 193,0 0 63,19 1-63,-19-1-129,0 0-416,20 20 32,-1-20-96,2 20 96,-1 0-481,18 0-1056,-16 20-1858,17-20-1634</inkml:trace>
  <inkml:trace contextRef="#ctx0" brushRef="#br1" timeOffset="35760.0453">7097 2542 16015,'-20'-20'32,"1"20"1729,0 0-1568,19 0 31,-41 20 961,21 0 577,-20 0-481,1 19-352,20 1-225,19-20-415,-22 20-321,22-21 96,0 1-64,0-20-32,22 20-161,-3-20-287,20-20 32,1 0-417,-1 1-256,2-21 160,-22 20 352,1-20 577,1 21 0,-2-21-64,1 20 160,-20 0 288,0 20 513,0-20 192,0 20-608,0 20-161,0-20-480,-20 40 768,20-20 129,-19 19-225,-2 1-191,21-20-353,0 20 192,0-21-481,0 1-575,0 0-290,0 0-447,21-20-1122,-2 0-896</inkml:trace>
  <inkml:trace contextRef="#ctx0" brushRef="#br1" timeOffset="36040.0613">7515 2105 16111,'20'-20'1729,"-40"40"-1024,20-1-353,0 22 866,-21 18 703,-18 1-671,20-1-65,-2 1-449,1-1-223,1 1-321,-1 0 0,-1-21-160,21 1-128,0-20-64,0 0-64,21-20-64,-1 20-705,-1-20-289,22 0-671,-22-20-1379,20 0-1056</inkml:trace>
  <inkml:trace contextRef="#ctx0" brushRef="#br1" timeOffset="36185.0696">7356 2483 16079,'-60'-21'1025,"60"21"2178,-19 0-2018,19 0-929,0 0 64,19 0-352,1 0-32,-1 0-96,22 0-1794,19 21-2978</inkml:trace>
  <inkml:trace contextRef="#ctx0" brushRef="#br1" timeOffset="36473.0862">7593 2602 14349,'21'-60'288,"-2"40"2467,1-19-2178,21 18 63,-22 1 1122,0 1-417,1 19-864,-20 0-225,21 0 320,-21 19-95,0 22 31,-21-2-63,21 1-97,-20-20-32,1 19-31,0-19-65,-3 0-128,3-20-352,19 0-161,-20 0-384,20 0-544,0-20-320,20 0-994,-1 1-800,3-1-1954</inkml:trace>
  <inkml:trace contextRef="#ctx0" brushRef="#br1" timeOffset="36739.1013">7831 2442 9160,'41'0'2819,"-41"0"608,0 20-1825,19 1-161,-19 18 0,0 1 129,-19 0-641,19-1-417,-20-19-63,-1 20-385,21-20 96,-19-1 0,19 1 64,0-20 96,-20 0 1,20-20-321,0 20 0,0-19-64,0-1 224,20-20-64,-1 20 64,2 0 32,-1-19-352,-1 19 352,1 0-416,1 20 224,-2-20-192,1 20 32,-1 0-737,2 0-1730,-1 20-2850</inkml:trace>
  <inkml:trace contextRef="#ctx0" brushRef="#br1" timeOffset="37516.1457">8845 2442 17008,'0'-39'736,"0"19"546,0 20-802,0 0-128,19 0 257,-19 20 320,0 0 64,0-1-257,19 1-287,-19 20-97,0-20-352,0 20 128,0-20 0,22 0-192,-22 19 0,0-39-160,0 20-481,19 0 33,-19-20 351,0 0 193,20-20 192,-1 0-96,-19-19 160,21-1-160,-1 20-160,-1 0 352,-19 0-352,19 20 160,-19 0 192,0 0 33,20 0 95,1 20 0,-2-20-256,1 20 288,-1 0-159,-19-20 191,22 0 128,-3-20-127,0 0-1,1 0-32,1 1-384,-2-2 128,1 1-320,-20 1-288,19-1-738,-19 20-447,21 0-1026,-1 0-1217</inkml:trace>
  <inkml:trace contextRef="#ctx0" brushRef="#br1" timeOffset="37710.1569">9519 2462 15278,'-39'40'1313,"18"0"-160,21-20-192,-19 20-352,19-1-225,0-19-320,19 0-128,2-20-288,-1 0-1154,18 0-1440</inkml:trace>
  <inkml:trace contextRef="#ctx0" brushRef="#br1" timeOffset="37839.1642">9757 2224 17488,'-19'-20'-32,"19"1"192,0 19-1697,0 0-257,0 19-96,0-19-640</inkml:trace>
  <inkml:trace contextRef="#ctx0" brushRef="#br1" timeOffset="38092.1788">9955 2145 13708,'0'0'1186,"-19"20"-33,-1 19 256,20 2-128,-19-2 481,-2 20 128,1-19-1090,20 19-479,-19 1-353,19 0 32,0-20-257,0-1-415,19 1-225,-19-20-1505,20 0-1410,1-20-3363</inkml:trace>
  <inkml:trace contextRef="#ctx0" brushRef="#br1" timeOffset="38247.1875">9818 2522 12940,'-41'-20'2530,"21"20"-352,20 0-512,0 0-1474,0 0-96,0 0-96,20 0-64,-1 0 320,3 20-224,16-20-1537,-18 0-1794,20 0-4837</inkml:trace>
  <inkml:trace contextRef="#ctx0" brushRef="#br1" timeOffset="38596.2075">10234 2085 18321,'20'0'480,"-1"20"257,-19-1 96,0 22 0,0-2 160,-19 21-1,19-20-95,-20-1-737,20 21-95,-19-21 31,-3 21-32,22-20-96,-19 0-513,19-20 225,0-1-353,19-19 577,3-19 192,-3-1 32,1 0-256,20 0 128,-20 0 64,-1-19-32,0 18 64,3 21 225,-22 0-161,0 0-256,19 0 608,-19 21-384,0-2 32,0 21-31,0 0-65,0-1-641,0-19-896,19 20-3716</inkml:trace>
  <inkml:trace contextRef="#ctx0" brushRef="#br1" timeOffset="39063.2342">11207 2542 19410,'0'0'0,"0"20"-705,0 0 705,0 19 417,19 1 640,-19 20 352,0-1-480,0 1-257,0-21-159,-19 21-385,19 0 64,0-1-640,0-19-161,0-20-320,-21 0-832,21-20-385,0 0-417,21-20 641,-21 0-1185</inkml:trace>
  <inkml:trace contextRef="#ctx0" brushRef="#br1" timeOffset="39320.2489">11226 2820 6854,'0'-119'3395,"0"59"-1057,20 21-704,-20-1-161,40 0-416,-20 20-96,-1 20-160,1 0-96,20 0 63,-1 20 33,-18 0-128,-1 20-33,-1-1-255,-19 1 223,20-20-287,-40 20 351,1-21-223,-1 1-1,-1 0-31,-18 0-417,-1-20 128,1 0-96,-2 0-321,22 0-95,-1 0-417,20 0-672,0-20-801,0 20-1025,39-20-289</inkml:trace>
  <inkml:trace contextRef="#ctx0" brushRef="#br1" timeOffset="39722.2719">11802 2522 11562,'19'-20'1474,"-19"20"896,0-19-993,-19 19-672,0 0 96,-1 19 544,-20 1 0,1 20-288,17 0 64,-16-21-544,18 21-33,-1-20-511,21 20-1,0-40 32,0 19-193,21-19 162,-1 0-322,-1 0-255,22-19 63,-22-1-255,20 0 127,-18-20-32,-1 20 321,-1 1 416,0-1-128,-19 0-32,0 0 160,0 20 321,0 0 127,0 0-384,0 20 64,0 0 449,0 19-224,-19 1 31,19 0-288,0-20-128,0-1-96,0 21-32,0-40-673,0 20-544,19 0-993,3-20-1121,-22 0-1634</inkml:trace>
  <inkml:trace contextRef="#ctx0" brushRef="#br1" timeOffset="40017.2888">12060 2522 13452,'0'0'961,"19"0"673,-19 20-641,0 20 576,0-1-128,0-19-384,0 20-320,0 0-384,-19-21-97,19 21-128,-20-20-96,20-20 128,0 0 64,0 0 257,0 0 95,0-20-480,0 0-256,20 0 224,-20-19-96,19 19 192,2 0-416,-1-20 256,19 21-128,-18-1-769,18 20-480,-20 0-737,22 0-1249,-22 20-2147</inkml:trace>
  <inkml:trace contextRef="#ctx0" brushRef="#br1" timeOffset="40462.3143">12655 2562 15342,'0'-40'801,"0"40"1281,-20 0-1281,20 0-449,-19 0 417,-22 20 416,22 20-32,-20-1-192,-2 1-96,22 0-129,0-20-480,-1 19-159,-1-19-129,21-20-161,0 20 129,21-20 32,-1 0-256,-1-20-353,22 0-320,-3 0-96,1-19 0,2-1 289,-2 20 447,-18-19 65,-2 19 256,-19 0 96,0 0 449,20 20 672,-20 0-288,0 0-353,-20 20-415,1 0 447,-2 19 225,1 21-321,-18-20-255,16-1-257,22 1-193,-19-20-992,38 20-1633,3-40-2275</inkml:trace>
  <inkml:trace contextRef="#ctx0" brushRef="#br1" timeOffset="41213.3573">12994 2621 16143,'0'-39'3171,"0"19"-2050,0 20 0,0 0-929,0 0 705,0 0 224,0 20-416,0 19-129,-22-19 129,22 20-449,0 0 64,-19-1-352,19-19 193,0 20-97,-19-20 96,19 0-128,0-20-256,0 0 160,0 0-161,0 0 129,19-20 192,0 0-160,3-20 64,-3 0 32,20 1-256,-18-1 320,18 0-160,-20 21-96,3-1 160,-22 0 0,19 20-64,-19 20 352,0 0-224,0-1 160,0 21 65,-19 0-193,19-20 96,0-1-96,-22 1 32,22 0-224,0-20 256,0 0-384,22 0 256,-3 0 128,0 0-32,22-20-160,-21 0 128,18 1-256,-18-1 160,1 20 96,-2 0-192,-19 0-96,20 0 320,-20 0-64,0 20 128,0-1-288,0 1 289,0 0-258,0 0 226,0 0-514,0-20-255,0 20-706,19-20-415,-19 20-1154,0-20-2306</inkml:trace>
  <inkml:trace contextRef="#ctx0" brushRef="#br1" timeOffset="41588.3787">13529 2800 16783,'0'0'-160,"0"0"673,0 0-321,0 20 352,0-20 321,19 0-288,2 0-129,-21 0-63,39 0-225,-20-20 32,3 20-192,-3-20 64,1 20 0,-20-20 0,19 0-96,-19 20-96,0-19 224,0-1 224,0 0-256,0 0 289,-19 20 383,19 0-63,-20 0-192,1 0 95,-3 0-256,-16 40 257,18-20 384,-20 19-321,1 1-31,18 0-129,1-20-512,20 19-64,0-18 128,20-2-416,20 1-609,-1-20-576,21 20-1763,-19-20 129</inkml:trace>
  <inkml:trace contextRef="#ctx0" brushRef="#br1" timeOffset="42481.4297">14065 2403 9769,'0'-60'1729,"20"40"-95,-20 20 320,19-19-929,-19 19 576,0 0 321,0 0-2146,-19 19 1185,19 22-257,-20 18 97,-1 1 64,2-1-256,-1 20 63,1-19-95,0 19-193,-3-19-96,22-20-352,0-1 128,22 1-128,-22-20 64,19 0-224,0-20-320,20 0-513,-18 0-385,-1-20-768,19 0-1698,-39-20-3042</inkml:trace>
  <inkml:trace contextRef="#ctx0" brushRef="#br1" timeOffset="42648.4393">13945 2641 15086,'-38'0'192,"18"0"1890,20 0-1249,0 0-833,0 0 544,0 20 289,20-20-609,18 20-32,3 0-31,-2-20-1058,21 20-1249,-21-20-1153</inkml:trace>
  <inkml:trace contextRef="#ctx0" brushRef="#br1" timeOffset="43019.4605">14263 2721 13196,'0'19'448,"20"-19"1090,-20 0-801,21 0-1,-2 0 161,1 0-384,-1-19-353,22 19-32,-22 0-64,0-20-256,3 0 0,-3 20 128,-19-20 96,0 0 32,0 0 0,-19 1 64,-3 19 96,22-20 128,-19 20 321,0 0-385,-1 0 225,-1 0-257,2 20 128,-1 19 385,1 1 128,-2 0-32,21-1-321,-20 1-191,20-20-289,0 20-64,0-21 32,20 1-192,1 1-801,18-21-353,-20 0-672,22 0-1921,-3-21-65</inkml:trace>
  <inkml:trace contextRef="#ctx0" brushRef="#br1" timeOffset="43309.4772">14641 2621 15470,'0'20'-32,"0"0"1570,0 0-289,0 20 224,0-1 289,0-19-609,-19 0-480,19 0-449,0 0-32,-22 0 0,22-1-128,0-19 64,0 20 97,0-20-33,0-20 32,0 1-160,22 19-64,-22-40 0,19 20-32,20 0-192,-20 0 288,2 0-64,18 1-224,-19-1-737,1 20-256,18 0-513,-20 0-1281,2 0-416</inkml:trace>
  <inkml:trace contextRef="#ctx0" brushRef="#br1" timeOffset="43927.5125">15395 2522 16015,'19'0'448,"-19"-20"1986,0 20-1665,-19 0 96,-1 0 0,1 20-225,-22 0 193,3 0 64,-3 0 32,2 0-385,18-1-223,2 1-385,-1-20 192,20 20-288,0 0 31,20 0 97,-1 0 193,22-1-129,-3 1-160,-16 0-1,16 0 161,-18 0-160,1 0 64,-21 0 160,0-1 97,-21 1-1,1-20 64,1 21-32,-22-2 64,3-19-191,-3 0-194,2 0-255,-2 0-609,22 0-961,0 0-2242</inkml:trace>
  <inkml:trace contextRef="#ctx0" brushRef="#br1" timeOffset="45443.5991">16844 2621 15630,'20'-39'-32,"-20"19"577,-20 20-257,20-20 737,-19 20 224,-2 0-672,1 20-609,-18 0 352,-3 19 353,2 1-33,-2 0 193,3-1-32,16 1-225,3-20-415,0 0-129,19 0-193,0-20-63,19 0 416,0 0-192,3 0-64,16-20-128,3 0-192,-2-20-321,21 20 289,-41-19 159,22-1 257,-22 20-96,-19-19 96,20 19 96,-20 20 129,0 0 319,0 0-63,0 0-417,-20 20-128,1-1 576,-2 21-288,21 0 1,-20-20 63,1 19-384,19-19 224,0 0-416,0 20-705,19-20-961,1-1-1538,1 1-2241</inkml:trace>
  <inkml:trace contextRef="#ctx0" brushRef="#br1" timeOffset="45647.6108">17061 2939 16335,'-19'60'-96,"0"-41"576,-1 21 321,-1 0 993,-18-20 384,20 0-1057,-2 0-641,1-20-223,1 19 95,19-19-320,-20 0-673,20 0-480,0-19-1057,0-1-1121,20 20-705</inkml:trace>
  <inkml:trace contextRef="#ctx0" brushRef="#br1" timeOffset="46119.6378">17459 2364 18193,'0'0'-64,"0"0"32,0 19 640,0 1 770,-20 19 319,20 2-480,-19 18-416,0-19 32,-22 19-481,22-19-32,-1 0-352,20-1 257,-21-19-161,21 0-64,0-20-128,0 0-1,0 0-127,21 0 160,-1-20 96,-1 0-416,22 0-33,-22-19-159,0 19 319,22 20 97,-41-20-128,19 20 160,-19 20 64,20-20 160,-20 20 32,-20 19 128,20-19 160,-19 0-63,-2 0 63,1 0 129,-18 0-321,16-20 64,-16 20-128,18-20-160,-1 0-288,21 0-449,0 0-480,0 0-1506,0 0-2690</inkml:trace>
  <inkml:trace contextRef="#ctx0" brushRef="#br1" timeOffset="46507.66">17697 2920 15534,'0'0'737,"0"19"64,0-19 512,0 20 256,-19 0 321,19 0-705,-41 20-480,22-21-257,-1 1-159,1 0 31,-2 0-480,1-20-96,20 0-737,-19 20-993,19-20-2114,19 0-1473</inkml:trace>
  <inkml:trace contextRef="#ctx0" brushRef="#br1" timeOffset="46819.6778">18056 2621 6470,'0'0'13164,"0"0"-13484,0 40 864,0-20 353,0 39 737,-22-19 31,3 20-736,0-21-384,-22 21-65,21-20-416,1-1-128,19 1 0,-19 0-160,-3 0-609,22-20-704,0-1-449,0-19-929,0 20-1505</inkml:trace>
  <inkml:trace contextRef="#ctx0" brushRef="#br1" timeOffset="47128.6955">18114 2542 16976,'21'-40'96,"-2"21"-32,1 19-32,21 0 64,-22 0 320,0 19 577,1 1 128,-1 20-192,2 0 96,-21-1-609,20 1 97,-40-20 192,20 19 288,-21-19-225,-18-20-287,1 20-33,-3-20-224,2 0-224,-2 0 64,3 0 97,-3 0-290,41 0-191,-19 0-417,19 0-896,19 0-1122,0 0-480,22 0-416</inkml:trace>
  <inkml:trace contextRef="#ctx0" brushRef="#br1" timeOffset="47338.7075">18552 2641 19730,'-22'0'2146,"22"0"-1729,0 0-642,0 0 33,0 0-64,0 0 0,0 20-1218,22-20-2497,-22 20-1987</inkml:trace>
  <inkml:trace contextRef="#ctx0" brushRef="#br1" timeOffset="47450.7139">18591 2800 17840,'-20'40'129,"20"-40"928,0 0-993,0 0-257,0 0-479,0 0-2019</inkml:trace>
  <inkml:trace contextRef="#ctx0" brushRef="#br1" timeOffset="52283.9904">4159 3932 11659,'0'-20'224,"0"0"1537,0 20 161,0-19-448,0 19 191,0 0-1344,0 19 255,21 1 545,-21 20-512,19 0-33,-19 0-63,0-1-33,0 20-224,0-19-159,0 20 159,0-20-320,-19 0 192,19-1 0,0-39 32,0 20 64,0-20 289,-21-20-289,21 20-160,0-39-32,0 19-96,0-21-192,21 2 352,-2-1-128,1 0-192,-1 21 160,3-21 0,-3 40 64,20-20 0,-18 20 0,18 0 64,-20 0-96,22 0 192,-22 0-64,1 0-320,1 0-225,-21 20-576,19-20-993,-19 0-993,20 0-1505</inkml:trace>
  <inkml:trace contextRef="#ctx0" brushRef="#br1" timeOffset="52826.0214">4855 3694 11883,'38'-20'1825,"-38"20"-351,0 0 384,0 0-353,22 0 897,-22 0-1024,0 0-674,-22 0-287,22 0-65,-19 0-416,0 0 224,-22 0-256,21 0 64,1 0 128,-22 20-224,22-20 128,0 0 96,-1 20-448,20-1 224,-19 2-33,19-2 97,0 1 160,-21 20-128,21 19-96,0-19 321,-20 0-258,20 20 1,-19-1 96,-1 1 0,-1-21-224,2 20 96,-1-18 0,1-2 96,-2 1 96,1-20-96,1 0-96,19 0 96,0-20 192,0 0-192,0 0-64,0 19 481,19-19-289,1 0 192,1 0-128,-2 0-288,1 20 160,20-20-64,-20 0-96,-1 0-256,1 0-353,1 0-512,-21 20-897,19-20-833,-19 0-832</inkml:trace>
  <inkml:trace contextRef="#ctx0" brushRef="#br1" timeOffset="53055.0345">4994 4071 8327,'-21'0'7207,"21"20"-7047,-20 0 1090,20 20 95,-19-1 673,19 1-353,-19 0-832,-3 0-513,22-1-288,0-19-64,22 20-480,-3-40-673,20 0-1185,1 0-2243</inkml:trace>
  <inkml:trace contextRef="#ctx0" brushRef="#br1" timeOffset="53215.0436">5172 3992 16976,'-40'-20'0,"40"20"544,0 0-704,0 0-256,-20 0 31,20 0-1921,20 0-2819</inkml:trace>
  <inkml:trace contextRef="#ctx0" brushRef="#br1" timeOffset="53681.0703">5192 3714 13548,'0'-20'865,"0"20"544,0 0-672,0-20 801,19 20-353,-19 0-673,21 0-31,-1 0-257,-1 0 160,1 20-352,1-20 160,-2 20 33,1 20-33,-1-1 96,-19 1-256,21 19 321,-21 1-450,20-1 161,-1 1 1,0-1-65,1-19 192,1 20-288,-1-20 96,-1 0 64,0-21 0,-19 1 0,22 0 192,-22 0 481,-22 0 128,3-20-65,-20 20-319,-2-20-225,-17 19 96,18-19-95,1 0-97,-2 0-128,22 0-128,19 0-641,0 0-1601,39 0-1474,1-19-7911</inkml:trace>
  <inkml:trace contextRef="#ctx0" brushRef="#br1" timeOffset="54134.0962">6104 4170 14413,'-38'0'1794,"38"0"992,0 0-2273,0 0 928,19 0 33,22-19 31,17 19-63,21 0-353,20-21-129,21 2-607,-21 19-1,21-20-96,-21 20-224,-19 0 97,-1-20 95,-21 20-288,2 0 96,-40-20-385,20 20-351,-40 0-642,0 0 97,0 0-352,-19 20-1570,-22-20-2627</inkml:trace>
  <inkml:trace contextRef="#ctx0" brushRef="#br1" timeOffset="54611.1235">6165 4051 10698,'0'-19'672,"0"-2"2211,0 21-1570,0 0 545,0 0 128,0 0-1185,0 0-641,-20 21 256,1 18 193,-3-19-33,-16 19-127,-3-18 95,2 18-255,-1-19 255,20 0-160,1-1-95,19-19-65,0 21 64,19-21-64,1 0 193,1 0 127,18 20-480,21-20 96,-22 20-95,3-1 95,-2-19-64,2 20-513,-22 0-287,20 0-545,-18-20-1282,-2 20-2754</inkml:trace>
  <inkml:trace contextRef="#ctx0" brushRef="#br1" timeOffset="56521.2327">7990 4051 6726,'21'-19'3779,"-1"-2"-2946,-20 2 1377,0-21-1473,0 20 800,0 0-255,0 0-353,-20 20-225,20 0-95,-21 0-193,2 0-192,-1 0 129,1 40-289,-2 0 416,-18-1 161,19 1-33,-20 0 33,20-1-225,1 1-223,-2-20 95,21 0-384,0 0 192,0-1-192,21-19 0,-2 0 320,1 0-416,-1 0 160,2-19-321,18-1-159,-19 0 192,20 0 256,-20-20-65,-1 1-159,2 19 192,-1-19 192,-20-1-256,19 20 160,-19 0 0,0 20 288,0 0 1,0 0-225,0 20-32,-19 0 256,19 20 96,-20-1-95,20 1-65,0-21 96,0 21-480,0-20 288,0 20-352,0-21-705,20 2-224,-1-21-993,1 20-1057,1-20-865</inkml:trace>
  <inkml:trace contextRef="#ctx0" brushRef="#br1" timeOffset="57116.2668">8349 4051 13869,'19'0'256,"-19"-19"929,0 19-640,0 0 544,19 0 800,-19 0-639,0 0-1122,0 0-32,0 0 160,0 19-32,-19-19-32,19 20 97,-19-20-97,19 0-224,0 20 160,0-20 0,0 0 32,0-20-160,0 20-64,0-20 160,0 20-320,19-19 288,-19 19 0,0 0-128,0 0 160,0 0 32,0 0 64,0 19 65,0-19-33,0 20 0,0 0-32,0-20 65,0 0-33,0 0 64,-19 0 257,19 0-289,0 0-64,-22 0-64,22 0-64,0-20-96,-19 20-512,19 0-962,0 0-2978</inkml:trace>
  <inkml:trace contextRef="#ctx0" brushRef="#br1" timeOffset="57695.3">8725 3932 12780,'0'-20'3075,"-20"20"-2403,20 0 193,0 0-1121,0 0 1056,0 20 450,0 20-257,0-20-161,0 20-95,0-21-321,0 21-416,0-20 161,0 20-1,0-21-64,0 1 0,0 0-32,0 0 32,0-20 160,-19 0 129,19-20-289,0 0-96,0 0 128,0 1-64,0-2-64,19 2 64,-19-21-64,20 20 64,1 1 32,-2-2 0,1 2-64,-1 19-64,2 0 160,-1 0-288,-1 0 0,0 0-641,3 19-640,17-19-1025,-20 21-1826</inkml:trace>
  <inkml:trace contextRef="#ctx0" brushRef="#br1" timeOffset="58217.3298">9500 3634 19314,'0'-20'0,"0"20"1153,0 0-673,-20 0 129,20 0 160,-21 0-449,2 0-288,-1 0 0,-20 0 128,20 0-320,1 0 128,-1 0 128,-1 0-384,2 20 128,-1 0 64,1 0-97,-2 20 129,21 0-32,-20-1 96,1 20 192,19 21-160,-19-20-128,19-1 128,-22-19 0,3 20 193,19-21-161,-20 1-192,1-21 224,19 22 96,-21-21 96,21-1-160,0-19 64,0 20 1,0-20-97,0 0 384,0 0-320,21 0 64,-2 0 97,1 0-449,-1 0 192,3 20-128,-3-20-129,0 0-223,1 0-289,1 0-127,-2 0-546,-19 20-928,20-20-1025,-1 0-1057</inkml:trace>
  <inkml:trace contextRef="#ctx0" brushRef="#br1" timeOffset="58438.3425">9599 3972 15054,'-20'20'1569,"20"-1"-768,0 21 192,-19 0-128,19-20 544,-22 20-544,22-1-769,0-19-96,0 0-352,0-1-1026,22 2-1857,17-21-961</inkml:trace>
  <inkml:trace contextRef="#ctx0" brushRef="#br1" timeOffset="58598.3516">9717 3852 17072,'-39'-19'160,"39"19"480,-19 0-832,19 0-544,19 0 319,-19 0-255,19 0-1154,1 19-6470</inkml:trace>
  <inkml:trace contextRef="#ctx0" brushRef="#br1" timeOffset="58842.3655">9876 4091 19602,'21'0'96,"-2"0"993,1 20-993,-1-20 64,2 0 353,-1 0-257,-1 0-416,1 0 160,20 0-673,-20 0-896,20-20-1666,-20 20-833</inkml:trace>
  <inkml:trace contextRef="#ctx0" brushRef="#br1" timeOffset="59057.3778">10352 3952 12812,'-19'20'4132,"19"0"-3107,0-1 416,-19 21-64,19-20 417,-20 20-225,-1 0-800,2-21-417,19 21-384,-20-20 64,20-1-128,0 2-544,0-21-513,0 20-1122,0-20-831,20-20-1315</inkml:trace>
  <inkml:trace contextRef="#ctx0" brushRef="#br1" timeOffset="59715.4155">10451 3654 12139,'0'-20'1858,"0"20"384,0-20-1185,0 20-288,22-19 608,-22 19-160,19 0-640,0 0-353,-19 0-64,20 0 64,1 19 0,-21 1 33,19 20-65,1 19 192,-20 1-31,19-20-257,-19 39 64,0-19-64,21-21 0,-21 21 96,20-20-320,-1 0 160,1-21 0,1 21 32,-2-20-64,-19-20 96,0 19 192,0-19-95,-19 0 255,-2 21-128,1-21 1,-19 20 63,-1-20 32,1 0-351,18 20 223,1-20-480,1 0 320,19 0-737,-19 19-800,19-19-1954,0 0-1154</inkml:trace>
  <inkml:trace contextRef="#ctx0" brushRef="#br1" timeOffset="61441.5143">11087 4051 12459,'-20'0'833,"20"0"1089,0 0-64,0 0-1090,0 0 898,20-19-289,21 19-736,-3 0 64,22 0-321,-21-21-128,2 21 64,-2 0-288,-18 0-160,18 0 32,-20 0-416,2 0-321,-1 0-736,-20 0-481,19 0-385,-19 0-383,0 0-674</inkml:trace>
  <inkml:trace contextRef="#ctx0" brushRef="#br1" timeOffset="61625.5247">11385 3892 10313,'-19'0'769,"-2"0"1345,21 0-1826,0 20-64,0-20 1058,0 20-65,0 0-512,-20 20-193,20-21-224,0 2-160,0-2-32,0 1-96,0 20-288,0-21-673,0-19-736,20 21-834,-20-2-2626</inkml:trace>
  <inkml:trace contextRef="#ctx0" brushRef="#br1" timeOffset="62121.5532">11763 3614 14926,'0'-19'-64,"0"38"32,0 1 352,0 20 897,0 0 609,0 0-481,0 19-576,-21 1-33,21-1-287,-19 1-97,19-1-352,-20 1 96,20-20 0,-19-21-32,19 1 193,0 0-289,0-20 320,0 0-352,0-20 256,0 20-128,19-20-352,-19 1 320,20-2-288,-1 2 256,2-1-225,18 0-191,-20 20 224,3 0 32,-22 0 96,19 20 128,0 0-128,-19 20 192,0-21 224,0 1-224,-19 20 225,19-21 31,-41 2 128,22-1-31,0-20-289,-22 20 32,22-20-192,-1 0-160,1 0-416,-3 0-1154,3-20-1889</inkml:trace>
  <inkml:trace contextRef="#ctx0" brushRef="#br1" timeOffset="63014.6042">12854 4032 11594,'-19'-40'609,"19"20"512,0 0 609,0 0-353,0 20 705,0-20-609,0 20-800,0 20-833,0 0 801,0 0-65,0 19 33,0 1-65,-21 0 161,21-20-385,-20 20 161,20-1-353,-19-19-96,19 19 96,0-39-96,0 21 224,0-21-320,0 0 128,0-21 64,0 2-320,19-1 256,1-20-320,1 21 96,18-21 160,-20 0-353,2 20 161,-1-20 64,-20 40-64,19 0-32,-19 0 160,0 21 224,19-2 64,-19 1 192,0 20-416,0-21 161,-19 21 95,19-20-64,0-20-96,0 20-96,0-20 64,0 0-32,0 0 96,0 0-96,0 0 193,19-20-322,3 0 194,17 1-290,-20-21 161,2 20 0,-1 20 128,-1-20-320,-19 20 96,0 0 64,19 0 128,-19 20 160,22 0-320,-22-1 160,0 2-32,19 18-320,-19-19-705,19 0-865,1-1-960,1-19-1795</inkml:trace>
  <inkml:trace contextRef="#ctx0" brushRef="#br1" timeOffset="63299.6204">13350 4210 12075,'20'-40'-192,"-1"21"672,2-2-352,18 2 1186,-19-1 703,1 20-703,-2 0-225,1 0 64,-20 20-64,19-1 0,-19 2-224,0-2-257,0 1-223,0 0 191,-19 0-384,-1-1 97,-20-19 127,20 21-448,1-21 192,-22 0-384,41 0-577,-19 0-288,19 0-769,0 0-1857,19 0-513</inkml:trace>
  <inkml:trace contextRef="#ctx0" brushRef="#br1" timeOffset="63698.6433">13846 3992 14189,'0'-20'705,"0"20"1889,-19 0-2049,0 20-97,-3-1 1154,-16 2-97,-3 18-128,2 1-608,-2 0-289,22-21-319,19 21-65,-19-20-256,19-20 288,19 19-256,0-19-257,3 0-31,-3 0-1,20-19-512,21-21-63,-19 20-65,-3-20 352,-18 1 385,21-1 352,-22 0-225,0-19 193,3 19 129,-3 1 223,-19 18 481,19 2 384,-19 19-160,-19 19-705,19-19-192,-19 40 193,-22 0 319,2 20 129,18-1-609,-18-19-160,39 20-64,-19-21-640,19 20-1090,19-18-1569,0-2-577</inkml:trace>
  <inkml:trace contextRef="#ctx0" brushRef="#br1" timeOffset="64112.667">14622 4190 17680,'0'-20'160,"-22"20"161,22 20-642,0 0 802,0 0 1152,0 20 65,0 0-673,-19-1-384,19 21 223,-19-21-575,-1 21-225,20-20-160,-21 0 160,21-1-545,0-19-352,0 0-608,0-20-609,21 0-929,-21-20-736</inkml:trace>
  <inkml:trace contextRef="#ctx0" brushRef="#br1" timeOffset="64382.6825">14641 4151 15951,'0'-60'-161,"0"40"770,0-19-513,39 18 64,-20 21 929,2 0-128,-1 0-416,-1 21 416,22-2 224,-22 1-609,20 20-31,-18-21-161,-21 21 1,0-20 255,0 0 97,-21 0 64,2-1-353,-20 2-96,-2-21-159,-19 20-65,21-20-160,1 0-193,-3 0-447,22 0-1410,-1 0-2274</inkml:trace>
  <inkml:trace contextRef="#ctx0" brushRef="#br1" timeOffset="66362.7957">3961 5659 11146,'-19'0'737,"-1"0"1088,-1-18 33,2 18-705,19-21 353,-20-18-609,20 18-737,20-18 96,-1 19-192,2-20-352,18 20 704,-20 2-480,22 18 288,-2 0-320,-20 0 224,3 18 65,-3 2-161,0 1 640,1 18-416,-20-18 321,-20 18-193,20-19 257,-19-1-321,-22 2-160,22-3 193,0-18-161,-22 20-224,41-20-513,-20 0-63,20-20-834,0 2-992,0 18-1409,20-40-930</inkml:trace>
  <inkml:trace contextRef="#ctx0" brushRef="#br1" timeOffset="66605.8097">4358 5382 15438,'-19'59'-64,"-2"-18"320,1 19 705,20-42 384,-19 23 193,38-22-1122,-19 2-320,20-21 417,1 18 63,-2-36-191,20 18-129,2-21-160,-2-18-224,-18 18 0,18 3-641,-20-23-512,2 22-160,-21-2-866,20 1-319,-20 2-2499</inkml:trace>
  <inkml:trace contextRef="#ctx0" brushRef="#br1" timeOffset="66873.825">4835 5024 11210,'0'0'737,"0"0"672,0 0-1409,0 21 961,-21 18 609,21 0-33,-20 21-256,1-1 0,0 1-288,-3 20-640,3-21-1,19-18-64,0 19-160,19-42-64,3 23-96,-3-22-352,0-19-545,1 21-480,1-42-385,-1 21-832,-1-19-1987</inkml:trace>
  <inkml:trace contextRef="#ctx0" brushRef="#br1" timeOffset="67029.8338">4756 5342 7847,'-41'0'6854,"22"0"-5925,19 0 288,0 0-1633,19 0 416,-19 0 224,19 0-160,22 0-64,-22 19-800,22-19-1378,-2 21-2659</inkml:trace>
  <inkml:trace contextRef="#ctx0" brushRef="#br1" timeOffset="67504.8611">4994 5501 13004,'0'59'192,"0"-18"1698,0-1-545,0 19-64,0-20-160,0 1-128,0 20-897,0-20 385,0 19-417,0-18 0,19-23-256,-19 3 192,0-1-417,0-20 385,0-20-160,0-1-96,-19 3-193,19-23 353,0 21 32,0-19 224,0-1-128,0-20-32,0 1-96,19-20 0,-19 19 0,20-20 32,-1 40 0,22-19 192,-22 39 256,1-1 193,1 21-289,-2 0-128,1 0 737,-20 41-353,19-20 161,-19 17-257,0-17 33,0 18-65,-19 0-31,-1-18-129,1 18 352,-2-18-576,1-3 160,1 2-448,-1-20-288,20 0-642,-21 0-95,21 0-2498,21-20-1699</inkml:trace>
  <inkml:trace contextRef="#ctx0" brushRef="#br1" timeOffset="67746.8749">5312 5402 14894,'0'39'1377,"-21"-19"-736,21 20 1312,0 1-896,0-2 993,0 0-1217,0-18-224,0-3-417,21 2 0,-2-20 0,1 0 32,20-20 65,-20 2-514,18-3-127,3 2-833,-21-1 352,-1-1-800,0 3-802,-19-3-800,22 1-2082</inkml:trace>
  <inkml:trace contextRef="#ctx0" brushRef="#br1" timeOffset="68008.8899">5767 5064 12043,'0'-19'1858,"0"19"-353,0 19-512,0 1 1185,0 19-384,-19 2-129,0 18-544,19 20 0,-22-20-320,3 21-320,19-20-161,-20-1-256,20 1-160,0-21 224,20 2-192,-20-21-545,19-1-223,3 2-514,-3-21-287,20-21-257,-18 21-1505,-2-19-385</inkml:trace>
  <inkml:trace contextRef="#ctx0" brushRef="#br1" timeOffset="68182.8999">5729 5423 14221,'-41'0'288,"21"0"3428,20 0-2147,0 0-31,0 0-385,0 0-1057,0 0-320,20 18 288,-1-18 224,22 20-1281,-2-20-1890,21 0-4580</inkml:trace>
  <inkml:trace contextRef="#ctx0" brushRef="#br1" timeOffset="69249.9608">6740 5242 11082,'-19'-38'96,"19"17"2274,0 2-1281,0 19 641,0 0 128,0 0-1570,0 19 225,0 21 255,0-21 321,0 22-480,0 18-513,0-19 416,0 19-319,0-18-65,0-2 64,-20 0-128,20 2 64,0-41-128,0 19 96,0-19-160,0-19 64,0-1-256,20-1 96,-1 3 96,0-23-321,3 1 193,-3 20 96,20 2-224,-39 18 160,19-21 128,3 42-161,-22-21 33,0 18 416,0 2-95,0 20-1,0-20 224,0 1-32,-22-3 161,3 3-193,-20-1-64,20-1-159,-3-19 159,3 21-160,0-21-480,19-21 95,-20 21-640,20 0-1089,20-19-704,-1-1-1058</inkml:trace>
  <inkml:trace contextRef="#ctx0" brushRef="#br1" timeOffset="69422.9707">7017 5441 16431,'-39'60'-192,"39"-40"1089,-19 19-321,19-18-63,0-1-129,0-1-320,19-19-32,1 21-544,21-21-1538,-3-21-1442</inkml:trace>
  <inkml:trace contextRef="#ctx0" brushRef="#br1" timeOffset="69563.9787">7217 5342 8135,'-41'-40'9994,"22"40"-9898,19-19 256,-20 19-512,20 0-96,0-20 128,0 20-993,0 0-1666,20 0-64</inkml:trace>
  <inkml:trace contextRef="#ctx0" brushRef="#br1" timeOffset="69837.9944">7475 5024 13644,'0'21'64,"-20"-2"1698,1 21-192,-2-1 191,1 22-159,1-2-449,-1 1-384,-1-1-609,21 0-32,-19-18 64,19-2-32,19-18-512,2 18 512,-1-19-1281,-1-20 96,22 19-1121,-22-19-1313,1-19-1698</inkml:trace>
  <inkml:trace contextRef="#ctx0" brushRef="#br1" timeOffset="70013.0044">7316 5342 14894,'-39'0'160,"18"0"2498,21 0-2273,0 0-225,21 0 0,-2 0-128,1 0-32,-1 0-160,22 19-1282,-2-19-1216,1 0-2051</inkml:trace>
  <inkml:trace contextRef="#ctx0" brushRef="#br1" timeOffset="70313.0217">7812 5302 10858,'-20'0'2850,"1"0"-2337,19 0 448,-21 21-673,-18-21 1570,20 19 96,-3 0-961,3 2-96,-1-1-801,20 1 96,20-3-160,-1 2 32,22 1 0,-22-2 160,22-19-512,-2 20 640,-20 1-256,-19-21-416,0 18 768,0 3-127,-19-21-33,-1 20 160,-20-20-159,1 19 255,-2-19-576,2 0-128,20 0-737,19 0-256,0-19-3235,19 19-1377</inkml:trace>
  <inkml:trace contextRef="#ctx0" brushRef="#br1" timeOffset="70713.0445">8467 5581 17232,'0'-39'-96,"19"-2"1025,2 22-801,-1-2 0,-1 1 865,1 2-96,1 18-641,-2 0 449,1 18-545,-1 2 256,2 1-160,-21-2-96,0 1 97,0 1 31,-21-3 96,2 3-31,-1-1-65,-20-1-128,1-19-96,-2 21-224,2-21 288,20 0-480,-2-21-641,21 21-577,0-19-2017,21-1-865</inkml:trace>
  <inkml:trace contextRef="#ctx0" brushRef="#br1" timeOffset="71050.0637">9122 5223 14317,'19'-19'1025,"-19"-2"1153,0 2-1409,0 19 256,-19-21 576,-1 21-1056,1 0 31,-22-20-191,22 20-129,0 20-224,-22-20 32,22 21 32,-1-2 224,1 21-63,-3-21 159,22 22-480,-19-1 352,19-2 225,0 3-289,0-20-448,-19 17 704,19 2-512,0-20 64,0 19 64,0-18-288,0-1-384,0-1-129,-20 2-672,20-21-1,20 0-1024,-20 0-513,0 0-1056</inkml:trace>
  <inkml:trace contextRef="#ctx0" brushRef="#br1" timeOffset="71217.0734">8705 5402 19730,'20'-20'737,"1"20"1217,18 0-1762,-20-21-96,22 21 96,-22 0 417,22 21-545,-22-21-224,20 0-257,-18 20-1857,18 1-2018</inkml:trace>
  <inkml:trace contextRef="#ctx0" brushRef="#br1" timeOffset="73597.2094">9936 5263 13869,'0'0'64,"-20"0"1153,20 0-1345,20 20 704,-20-20 962,0 40-449,0-21-417,0 21 33,0 1-609,0-23 577,0 23-513,0-2 0,0-18-384,0-3 736,0 3-704,0-21 801,0 0-321,0-21 513,0 21-801,0-18 192,0-23-256,0 22-160,0-22 256,19 23 320,2-23-320,-1 20-160,-1 2 320,1 0-64,1 19 193,18 0-546,-20 0 225,22 0 289,-22 0-385,22 0-321,-22 19-608,1-19-1217,-1 19-673,2-19-864</inkml:trace>
  <inkml:trace contextRef="#ctx0" brushRef="#br1" timeOffset="74089.2376">10750 5024 17328,'19'0'1121,"-19"0"-769,0 0-31,0 0 159,0 0 1346,-19 0-929,19 0-641,-20 0-480,1 0 640,-2 0-448,1 0 96,1 0-256,-1 0 96,-1 0-192,2 0 288,-1 21-97,1-2 65,19 21 0,-21-1-128,1 1-32,20 0 192,-19 0 192,0 20-160,19-22-224,-22 3 192,22-20 352,-19 17-288,19-17-384,-20-2 512,20 1-160,0 1 0,0-3 193,0-18-161,0 0 288,0 21 321,20-21-193,-20 0-192,19 20-63,3-20-354,-22 0 194,19 19 383,0-19-448,1 0-320,1 0-353,-21 21-224,19-21-544,1 0-897,-1 0-865,2 0-545</inkml:trace>
  <inkml:trace contextRef="#ctx0" brushRef="#br1" timeOffset="74305.25">10909 5302 15758,'0'21'161,"-20"-2"1344,20 21-448,0 1 448,-19-3 65,19-17-801,-21 18-577,21-18-256,0-3 64,21 3-897,-2-1-480,1-20-866,20-20-1664</inkml:trace>
  <inkml:trace contextRef="#ctx0" brushRef="#br1" timeOffset="74477.2599">11067 5183 17488,'-38'-19'352,"38"19"1891,0 0-2051,0 0-96,0 0 640,0 0-415,0 0-545,0 0-289,0 0-544,19 0-1986,0 0-1217</inkml:trace>
  <inkml:trace contextRef="#ctx0" brushRef="#br1" timeOffset="74972.2881">11207 4985 11659,'0'0'2722,"0"0"-1505,19-20 97,-19 20-386,20 0 322,-20 0 127,19 0-769,2 0-191,-1 0-129,-1 20-160,-19-1 161,20 1-33,1 1 128,-21 18-512,19 20 673,-19 2-513,-19-2-97,19 1 546,-21-1-449,21 0-384,0 1 352,0-19 0,21-2 384,-2-19-384,-19 20-160,20-40 352,-1 18-192,-19-18-320,0 20 384,0-20 160,0 0 641,0 0-609,-19 0-224,-1 0-160,-20 0 512,1 0-191,-2 21 95,2-21-224,20 0 256,-2 0-800,1 20-161,1-20-1665,19 0-2691</inkml:trace>
  <inkml:trace contextRef="#ctx0" brushRef="#br1" timeOffset="76670.3853">3980 6693 14253,'-19'0'64,"19"20"513,-19 0 384,19 0 608,0 0 353,0 19-993,0-19-449,0 20-352,19-20-128,-19-1 0,19 2-320,22-2-1025,-21-19-1826,18-19-1954</inkml:trace>
  <inkml:trace contextRef="#ctx0" brushRef="#br1" timeOffset="76832.3945">4079 6554 16335,'-38'-19'320,"38"19"737,-20 0-608,20 0-481,0 0-161,0 0-575,20 0-706,-1 0-1280</inkml:trace>
  <inkml:trace contextRef="#ctx0" brushRef="#br1" timeOffset="77226.417">4397 6773 16239,'-19'0'384,"19"0"513,0 0-673,19 0 833,2 0 545,-1 0-481,19 0-609,-18 0 193,18 0-513,1 19-256,-20-19 320,19 0-320,-18 0-352,-2 0-385,1 0-480,-1 20-897,-19-20-833,19 0-993</inkml:trace>
  <inkml:trace contextRef="#ctx0" brushRef="#br1" timeOffset="77444.4296">4636 6654 14061,'0'19'352,"-20"-19"65,20 20 447,0 0 866,-19 0 160,19 20-513,-20-21-672,-1 1-289,21 20-160,-19-20-320,19 0 64,-20-1 0,20-19-1025,0 21-1153,0-21-897,20 0-896</inkml:trace>
  <inkml:trace contextRef="#ctx0" brushRef="#br1" timeOffset="77703.4443">4855 6753 16431,'0'0'-384,"19"20"1793,0-20-640,3 0 448,16 0-224,-18 19-705,1-19-96,-2 0 257,20 0-449,2-19-289,-22 19-95,22 0-609,-22 0-833,1 0-1120,-20 0-2051</inkml:trace>
  <inkml:trace contextRef="#ctx0" brushRef="#br1" timeOffset="77908.456">5132 6654 13068,'-20'19'1954,"20"1"-481,-19 20 97,-1-20-65,-1 19 769,2-19-736,19 20-994,-20 0-608,20-21 224,-19 21-384,19-19-737,0-2-961,0-19-2370</inkml:trace>
  <inkml:trace contextRef="#ctx0" brushRef="#br1" timeOffset="81310.6507">4079 7527 13997,'0'0'416,"0"0"961,0 0-960,0 0 704,0 0 577,0 0-353,0 0-480,0 0-65,0 0-223,0 0 64,0 0-193,0 0-32,0 0-159,-19 0-1,19 0 96,0 0-352,0 0 288,-19 0-224,19 0 161,0 0-33,-20 0-224,20-20 256,-21 20-256,1 0 128,20 0 0,-19 0 64,0-19-160,-1 19 64,-1 0-32,-18 0 33,20 0 127,-2 0-224,-18 0 64,19 0 128,-20 0-256,20 0 256,-20-20-224,1 20 160,-2 0 64,-17 0 32,17 0-320,3 0 320,-3 0-288,-19 0 64,2 0 160,17 0-192,-17 0 96,17 0 96,2 0-160,18-20 128,-18 20-160,-1 0 161,1 0-194,20 0 97,-3 0 193,-17 0-193,20 0-96,19 0 256,-21 0-256,21 0 320,0 0-224,0 0 192,0 0-192,-20 0 96,20 0 0,0 0 0,0-20 64,0 20-224,0 0 64,0 0 32,0-20 32,0 20-64,0-20-64,0 1 64,0 19 32,0-21 129,0 2-258,0-1 129,0 0-32,0-20 193,-19 20-321,19 1 128,0-1 64,0-20-32,0 20-64,0-19 32,-19 19 96,19-21-192,0 2 64,0-1 160,-22 0-256,22 1 256,0-1-224,0 0 64,0 1 64,0-1 0,0 0-96,0-19 0,0 19 224,0-19-128,0 18-128,0 2 64,0-21 64,0 21-32,0 0 0,0-22 96,0 2-96,0 19 0,0-19-96,0 19 192,0-19-224,0-2 128,0 22-32,0-21 64,22 20 32,-22-19-96,0-2 0,0 3 32,0 17-32,0-18-129,0-1 386,0 1-97,19 19-192,-19-19 32,0-1 32,0 20-32,0-20-193,0 21 225,19-21 32,-19 1-32,0 19-192,20-20 673,-20 0-513,0 21 64,0-20 64,0 19-128,0-20 64,21 20-32,-21 1 0,0-21 0,0 21 32,0-1 96,0 0-256,19-19 288,-19 18-320,0 2 320,0-1-352,0 0 288,0 1-160,20-1 32,-20 0 224,0-19-384,19 19 192,-19 1 96,0-1-192,0 0 256,22 1-320,-22-1 160,0 0 64,0 0-128,19 20 32,-19-20 160,0 1-96,0-1-160,0 0 256,0 21-320,0-2 224,0-18 0,0 19-64,0 0 64,0 1 32,0-2-192,0 21 288,0-19-320,0 19 192,0-20-96,0 20 160,0 0-192,0 0 192,0 0-96,0 0-96,0 0 0,0 0-65,0 0 258,0 0-322,0 0 353,0 0-352,0-20 224,0 20 0,0 0-96,0 0 192,0 0-96,0 0-160,0 0 128,0 0-32,0 0 128,0 0-64,0 0-128,0 0-64,0 0 320,0 0-320,19 0 256,-19 0 64,0 0-320,20 0 192,1 0 0,-21 0 96,19 0-32,1 0-224,-1 0 160,2 0 0,-1 0 0,-1 0 0,1 20-64,1-20 128,-2 0-128,20 0 64,-18 0 160,-1 0-256,18 0 96,-18 0 160,21 0-320,-22 0 320,22 0-288,-22 0 96,0 0 32,1 0 0,1 0 0,-2 0 0,1 0 0,-1 0 0,3 0 32,-3 0-64,0 0 32,1 0 160,20 0-320,-20 20 320,-1-20-320,2 0 160,-1 0 160,-1 0-192,1 0 0,20 19-64,-20-19 96,-1 0 0,2 0 0,18 0 0,-20 0 32,1 0-32,21 0 96,-22 0-192,22 21 64,-22-21 224,0 0-384,22 0 192,-22 0 0,20 0 192,-17 0-320,16 0 96,-18 0 64,1 0 96,-2 19-224,1-19 128,-1 0-64,2 0 32,-21 0 0,0 0 32,20 0 0,-20 0 96,0 0-192,0 0 288,0 0-320,0 0 192,0 0-64,0 0 160,0 0-224,0 0 96,0 0 0,0 0 33,0 0-1,0 0-64,0 0 32,0 0-32,0 0-64,-20-19 32,20 19 0,0 0 0,-21-21 160,21 21-256,-19 0 32,19-19 192,-20 19-288,20-20 160,-19 20 32,-2-20-96,21 20 32,-20-20 32,1 20 96,19 0-64,-19 0-160,19 0 224,0-20-256,0 20 128,0 0 96,-22 0-128,22 0 160,0 0-192,0 0-193,0 0 33,0 0 0,0 0 0,0 0 95,22 0 257,-22 20-320,19-20 224,0 20 96,1 0-256,1-20 320,-2 20-352,-19-1 384,20-19-192,-1 21-192,2-2 256,-21-19 64,0 20-256,20-20 96,-20 0 96,0 0 0,0 0 32,0 20-32,0-20 33,0 0-129,-20 0 128,-1 20 0,-18-1-64,-1-19 0,20 21-64,-18-2 32,-3-19-32,21 21-32,1-21-193,19 19-383,0-19-545,-21 20-769,42 0-1922,-21 0-5252</inkml:trace>
  <inkml:trace contextRef="#ctx0" brushRef="#br1" timeOffset="84815.8512">16645 3595 9673,'0'0'256,"0"0"-320,0 19-128,0-19 256,0 0 352,21 20 385,-21 0-96,0 0 255,0 0 194,0 40-482,0-21-191,0 20-129,0 1 0,0 20-127,0-21 63,-21 20 32,21 1 96,0 20 33,0-1 159,-20 0-31,20 20-161,0 0 65,-19 0-65,19 20 225,-19 0-769,19 1 800,-22 0-543,3-3 287,0 23-288,19-20-32,-20-3 449,-1 3-161,21-1-352,-19-20 513,-1 21-513,1-21 384,-3 0 32,3 0-255,0 0-386,-1-20 514,-1 20-33,2-39-288,19 19-96,-20-19 352,1-21-64,19 1-352,0-21 0,0-19 480,-21 0-544,21 0-32,0-20-129,21 0-800,-21-20-64,19-20-1698,1 1-928</inkml:trace>
  <inkml:trace contextRef="#ctx0" brushRef="#br1" timeOffset="85724.9031">17875 4448 10217,'0'-19'641,"0"19"1409,0 0-1250,0 0 193,-19 0-256,0 0-417,-1 19 97,-1 1 255,2 0 97,-1-20-160,1 20-321,-2 0-192,21-20-192,0 20 0,0-20 0,0 19 64,21 2 32,-2-2 0,1 1 0,-1 20 32,-19-21-32,0 2 96,0-1 224,0-1 417,0 1 160,-19 0-193,-1-20-95,1 19-161,-2-19-159,-18 0-97,19 0-96,-1 0-96,2 0 96,19 0-769,0 0-480,0-19-576,0 19-898,19-20 193,2 20-1282</inkml:trace>
  <inkml:trace contextRef="#ctx0" brushRef="#br1" timeOffset="86119.9257">17955 4667 9064,'21'0'1409,"-21"0"-1312,0 0 831,20 19-63,-20-19 224,19 0-192,0 0-416,3-19-225,16 19 0,-18-20-128,1 20-64,-2-20 0,1 20 32,-1-20 32,3 1 97,-22 19-1,0-21 32,0 2-64,-22 19 193,22 0-65,-19-20 0,19 20 129,-20 0-161,1 20-32,-22-20 193,22 19-1,0 21 161,-3-20-65,-16 0 65,18 0-97,20 20-480,-21-20 160,21-1-320,0 1 256,0-20-256,21 20 128,-1-20-160,-1 0-737,22 0-160,-22 0-961,20 0-480,-18 0-801</inkml:trace>
  <inkml:trace contextRef="#ctx0" brushRef="#br1" timeOffset="86516.9484">18292 4667 10025,'0'0'1313,"0"0"-640,0 0-257,0 0 65,0 19 544,0-19-193,21 0-255,-1 0-289,-1 0-96,22 0 1,-22-19-97,20 19-32,2-20 0,-22 0 32,0 20-64,3-20 160,-3 20-32,-19-19 97,20-2-1,-20 2-64,0 19 64,-20-20 0,20 0 129,-19 20-1,19 0-224,-22 0 97,3 0-97,-20 20-64,18 0 224,2 20 193,-20-21-225,18 21-64,1-20 32,1-1-352,19 2 0,0 18 32,0-19-352,0-20-417,0 20-1025,19-1-576,1 2-865</inkml:trace>
  <inkml:trace contextRef="#ctx0" brushRef="#br1" timeOffset="86982.9752">18769 4588 9737,'0'0'2498,"-20"0"-2114,1 19 449,0 1 224,-3 20 993,-16-21-224,18 22-705,-1-2-448,2 0-225,19-18-512,0-1-32,0-1 128,0-19 0,0 0-256,19 0 320,2 0-256,18-19-257,-20-1 129,22-20-321,-22 0-95,22 1-97,-2-1 0,-20-20-64,22 1 1,-2-21-193,1 21-96,-20-1 448,19 1 705,-39-1 288,21 40 865,-21 20 577,0 0 544,0 0-1281,-21 20-801,1-1 225,1 22 319,-20 18 65,-2 1-64,3-1-97,-3 1-255,2 0-257,-2-1 32,22 1-352,19-1-65,0-20-479,0 2-385,19-22-1217,1 1-1250</inkml:trace>
  <inkml:trace contextRef="#ctx0" brushRef="#br1" timeOffset="87827.0234">19185 4627 11723,'0'0'864,"0"0"1763,0 0-1442,0 0 737,0 0-225,22-20-992,-3 20-160,20 0 31,2-19-191,-3 19-1,3 0-416,-22-21 128,22 21-32,-2 0-192,-20 0-321,3 0-287,-3 0-770,-19 0-319,0 0-161,0 21 0,-19-21-1634</inkml:trace>
  <inkml:trace contextRef="#ctx0" brushRef="#br1" timeOffset="88006.0336">19246 4707 9320,'-39'0'3684,"39"0"-2147,0 0-640,19 0 416,-19 0 609,20 0-993,-1 0-545,22-21-191,-3 21-161,-16 0 128,16 0-384,3 0-193,-21 0-608,-1 0-1313,0 0-737,-19 21-2306</inkml:trace>
  <inkml:trace contextRef="#ctx0" brushRef="#br1" timeOffset="88166.0427">19246 4826 15919,'0'20'128,"0"-20"865,0 0 224,19 0 0,2 0-480,18 0-385,2 0-352,-3-20-256,23 20-1250,-1 0-3010</inkml:trace>
  <inkml:trace contextRef="#ctx0" brushRef="#br1" timeOffset="88713.0741">20021 4588 15630,'19'-40'192,"-19"40"994,0-20-674,19 20 1,-19 0 255,0 0-447,0 20 383,20-1 161,-20 21-320,0-20-225,0 20-128,0-21 32,0 22-64,0-2-95,0-19-98,0-1 130,-20 2 31,20-1-32,0-20 192,0 0 64,0-20-191,0-1-193,0 2 192,0-1-128,20-19-96,-20 19 64,21-20 32,-1 20 64,-1 0-128,0 0 256,22 20-320,-22-19 64,22 19-96,-22 0 32,20 19-289,-17-19-896,-3 0-577,20 20-1857,-39 0-1762</inkml:trace>
  <inkml:trace contextRef="#ctx0" brushRef="#br1" timeOffset="89225.1034">20994 4349 18577,'19'0'224,"-19"0"1,0 0-225,0 0 640,-19 0-95,-3 0-225,3 0-96,-20 0-320,18 0 192,-18 0 0,20 0 96,-3 0-288,3 0 64,0 0 0,-1 0 128,20 0-384,-21 20 224,21-20-192,-20 20 256,20 20 0,-19-1 64,19 1 0,-19 19 64,19-19-224,-22 20 192,3-20 128,19-1 97,-19 1-33,-1 0 128,20-20-63,-21 19-1,21-19 0,-19-20-64,19 20-95,0 0-97,0-20-160,0 0 128,0 20 737,19-20-705,2 0 224,-1 0-544,-1 0 512,0 0-288,3 0-416,-3 0-930,0 20-31,22-20-1922,-21 0 320</inkml:trace>
  <inkml:trace contextRef="#ctx0" brushRef="#br1" timeOffset="89541.1215">20933 4905 14733,'-19'-20'673,"38"0"-64,-19-19-193,39 18 577,2-18 288,-22 19-160,22 1-576,-2-1-257,-20-1 64,22 21 1,-22 0-161,1 0-64,-1 0 96,-19 21 0,0 18-31,0-19 63,-19 0 96,-1-1-224,1 22 257,-22-22-353,22-19 224,-20 20-96,18-20-256,1 0-577,1 0-159,0-20-1314,19 1-2082</inkml:trace>
  <inkml:trace contextRef="#ctx0" brushRef="#br1" timeOffset="90032.1496">21309 4349 14189,'22'-20'224,"-22"20"961,19 0-288,1-19 416,-1 19-224,-19 0-352,21 0-353,-1 0-95,-1 19-33,0-19-32,3 20 161,-3 20-257,-19-20 320,19 19-352,-19 1 224,0 20-159,0-20-1,0 19-256,-19 1 128,19-21 160,0 20-352,0-18 224,19-2-128,-19 1 64,0 0-32,20-20 160,-20-1-256,0 1 224,0-20 96,0 0 192,-20 0 97,20 0-65,-19 0-31,-22 0-97,22 0 417,0 0-225,-22 0-224,22 0-160,-1 0-224,20 0-64,-19 0-1602,19 0-1889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600" units="cm"/>
        </inkml:traceFormat>
        <inkml:channelProperties>
          <inkml:channelProperty channel="X" name="resolution" value="28.34995" units="1/cm"/>
          <inkml:channelProperty channel="Y" name="resolution" value="28.36879" units="1/cm"/>
        </inkml:channelProperties>
      </inkml:inkSource>
      <inkml:timestamp xml:id="ts0" timeString="2010-11-03T01:15:33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4723 1509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55:53.902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9579 11838 14830,'20'0'320,"20"0"-96,-1-21 2050,0 21-1217,21 0 545,19-19-449,1 19-352,-1-20-65,20 0-223,2 20-129,-2 0 0,-1 0-287,-18-20 63,-1 20-224,1 0 128,-1 0 0,-19 0-64,-1 0 96,1 0-384,-20 0 159,-1-20-447,-20 20-1,3 0-480,-22 0 289,-22 0-642,3 0-351,-20 0-321,-1 20-96,1-20-1218</inkml:trace>
  <inkml:trace contextRef="#ctx0" brushRef="#br0" timeOffset="301.0172">9777 11936 13516,'-80'21'128,"42"-21"-31,38 0 1280,0 0-128,19 19 385,20-19-225,1 0-480,40-19 0,-1 19 256,20-21-449,21 21-127,-1 0-609,1-19 128,-21 19 417,-1 0-898,1-20 578,-19 20-33,-20 0-288,0 0 0,-21-20-385,-20 20-416,-19 0-128,0 0-224,-19 0-737,-20 0-897,-2 20-1248</inkml:trace>
  <inkml:trace contextRef="#ctx0" brushRef="#br0" timeOffset="855.0489">9757 11599 7943,'0'-39'641,"20"39"1569,-20 0-737,0 0 33,0 19 31,-20 1-704,1 0-257,-2 19-127,-18 1-193,-21 0-96,21 0 160,-2-1 1,-17 1 31,18 0-32,1-1 417,18-18-224,1-2 63,20 1 33,0 0-193,20 0 449,20 0-96,20 19-193,-2-18-352,22 18 193,-20-19-289,19 19 0,-18-39 32,-3 21 0,2-21-192,0 19 64,0-19-896,-21 21-1090,1-21-1634,-20 0-9032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600" units="cm"/>
        </inkml:traceFormat>
        <inkml:channelProperties>
          <inkml:channelProperty channel="X" name="resolution" value="28.34995" units="1/cm"/>
          <inkml:channelProperty channel="Y" name="resolution" value="28.36879" units="1/cm"/>
        </inkml:channelProperties>
      </inkml:inkSource>
      <inkml:timestamp xml:id="ts0" timeString="2010-11-03T01:15:33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4723 1509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56:42.567"/>
    </inkml:context>
    <inkml:brush xml:id="br0">
      <inkml:brushProperty name="width" value="0.05292" units="cm"/>
      <inkml:brushProperty name="height" value="0.05292" units="cm"/>
      <inkml:brushProperty name="color" value="#0000FF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5628 8103 11819,'21'0'352,"-21"0"-352,0 0 448,0 0 353,0 0 448,0 0-128,0 0-576,19 0-1,1-20 225,-1 20-192,3 0-65,-3 0 65,20 0-257,1 0 32,-1 0 97,21-20 95,-19 20-351,17 0 63,2 0 96,20-19 129,-20 19-353,19 0 192,-21-20-160,22 20-32,-20 0 32,0 0-224,19-20 128,-19 20 161,-2 0-289,22 0 320,-1 0-224,-19 0 192,20 0-320,-1 0 256,1 0-128,-1 0-160,-19 0 160,20 0 0,-41 0 32,21 0-64,-2 0 32,-18 0 96,21 0-256,-23 0 160,3 0 128,-2 0-128,-20 0-160,22 0 288,-22 0-288,1 0 288,1 0-320,-21 0 320,0 0-160,0 0 32,0 0-160,0 0 417,0 0-385,0-20 224,0 20-128,-21 0-96,21-20 96,-20 20 0,1-20 32,-1 0-64,-1 20 32,2-19 64,-20-1-128,18 20-129,-18-20 289,-2 20-192,22 0 96,-1-20-32,1 20 64,-2 0-32,21 0 193,0 0-418,0 0 193,0 0 0,21 0 96,18 20 64,2-20-256,-3 20 96,3-20 32,17 20 160,-17-1-160,-2 1-96,1 0 96,-20 0 129,-1 0-226,2 0 226,-1 0-258,-20-1 258,0-19-194,-20 20 258,-1 0-321,-18-20 128,-1 20-65,-19-20 162,-1 0-354,20 20 225,1-20-64,20 0-288,-3 0-129,22 0-768,-19 0-513,19-20-1505,0 20-1986</inkml:trace>
  <inkml:trace contextRef="#ctx0" brushRef="#br0" timeOffset="879.0501">6482 7369 13420,'0'-40'385,"0"40"1088,0 0 225,0 0-770,0 0 674,0 0-417,0 19-704,0 2 95,-19 18-192,19-19-95,0 20-97,-21-20-128,21-1-32,0 1 64,0-20-96,0 20-32,0-20 160,21-20-160,-2 0 64,1 1 0,-1-1-32,22-20 64,-22 0-160,22 21 96,-22-21 0,1 40 0,-1-20-32,-19 20 64,21 20 224,-21-1-127,0 2-65,-21 18 128,21 1 0,-19-20 0,19 19-64,0-19 96,0-20-191,0 0-162,0 20 129,19-40 96,2 20 97,-1-20-289,-1-19 64,22 19 192,-22 0-385,1 0 129,18 0 64,-16 1 0,-22 19 128,19 0-128,-19 19-64,0 1 96,19 20 160,-19-20-256,-19 0 224,19-1-256,0 1 32,0-20-480,0 20-385,19-20-865,-19 0-1153,0 0-1537</inkml:trace>
  <inkml:trace contextRef="#ctx0" brushRef="#br0" timeOffset="1041.0595">7039 7428 12780,'0'40'1249,"0"-20"-128,-22-1 641,22 1-738,-19 0 450,19 0-737,0 0-705,0-20-96,-20 20-1218,20 0-2113</inkml:trace>
  <inkml:trace contextRef="#ctx0" brushRef="#br0" timeOffset="2112.1207">5469 8878 9929,'0'0'0,"0"0"1025,21 0 608,-1 0-95,-1 0 256,22-20-385,-3 20-448,3 0-128,-2 0-33,21 0-447,0 20 287,-2-20 1,22 0-417,-1 0-32,0 0 65,1 0-33,-1 0 32,1-20-64,-1 20-32,1 0 33,19 0-97,-20 0 64,0 0-224,-18 0 128,18 0 0,0-20-64,-18 20 128,18 0 96,0 0-448,1 0 448,-22 0-352,22 0 320,-20 0-288,0-20 128,-22 20-64,22 0 128,1 0-96,-23 0 160,-18 0-256,20-20 96,-20 20 0,-20 0 128,0 0-192,0 0 224,0 0-160,-20 0 0,1 0 161,-2 0-322,1-19 161,1 19-32,-22 0 64,22-21-160,-20 21 224,18 0-256,1 0 160,1-19 96,0 19-224,19 0 160,0 0-96,0 0 96,19 0-128,0 0 32,1 0 224,1 0-320,-2 19 256,20 2-128,-17-21-96,-3 19 192,-19 1 32,19 0-64,-19 0-160,-19 0 128,19 0 32,-19-1 32,-3 1-96,-17-20 192,20 20-352,-22-20-256,22 0-385,-20 0-801,18 0-1665,-18-20-1409</inkml:trace>
  <inkml:trace contextRef="#ctx0" brushRef="#br0" timeOffset="2825.1615">6463 8361 12171,'0'-19'416,"0"19"2179,0 0-1026,0 0 97,0 19-161,0 1-672,-21 0 64,21 20-417,0-20-127,-20-1-193,20 21-128,0-20 192,0 0-320,0-20 256,0 20-320,0-20 160,20 0 0,-20-20 0,21 0 128,-2 0-256,1 0 32,-1 0 256,2 1-352,-1-21 128,-20 40 32,19-20 64,-19 20-64,20 0 64,-20 20 64,0 0 32,0 0-32,0-1 32,0 1 0,0 0 161,0 0-321,21 0 64,-21-20 32,0 0-32,19 0 192,1 0-288,-1-20 128,22 0-64,-22 0 96,0 0-128,3 1-96,-3 19 160,1-20 32,-20 20-32,0 20-192,0-20 352,0 19-352,0 1 224,0 0-64,0 0 96,0 0-448,0 0-769,0-1-577,0-19-1409,19 0-1697</inkml:trace>
  <inkml:trace contextRef="#ctx0" brushRef="#br0" timeOffset="3136.1793">6880 8520 11242,'19'0'449,"-19"-20"1568,19 20-543,1 0-225,1 0 64,-2 0-544,1 0-449,-20 0 33,19 20 31,-19-20-384,0 20 192,-19-20-32,19 20 1,-20 0 63,-20-1-288,20 1 256,1-20 256,0 20 1,19-20-129,0 0-288,19 0 256,20 0-128,-18 0-160,18 0-64,2 0-480,17 0-289,-18 0-1825,-20 0-2371</inkml:trace>
  <inkml:trace contextRef="#ctx0" brushRef="#br0" timeOffset="4253.2431">5331 9752 9705,'0'0'160,"20"0"1057,-1 0 449,2 0-193,-1-20 385,18 20-577,3 0-224,17 0-192,2 0-32,0 0 95,20 20-543,-1-20 127,1 0-320,-1 0 97,1 0 63,-1 0-96,20 0 97,-20 0-385,1 0 192,-1 0 64,1 0-352,-1 0 128,1 0 96,-1 0-32,1 0 0,-1 0-64,1 0 64,-1 0 0,0 20-32,1-20 160,-1 0-256,-20 0 128,20 0 129,-19 0-257,0 0 224,-21 0-256,21 0 192,-21 0 32,1 0-352,-1 0 352,-18 0-128,-1 0-64,-1 0 96,-19 0 96,0-20 32,0 20-224,0 0 64,-19 0 32,-1 0 32,-1-20-128,2 20 32,-20-21 32,18 21 64,-18-18-224,-2 18 64,2-21 224,20 21-160,-2-20-64,1 20 288,20 0-256,0-19 32,0 19 32,0 0-128,0 0 128,41 19 128,-22-19-224,20 20 224,2 1-64,-22-3-64,22 3 0,-2-1-32,-20 0-96,2 0 320,-1-1-320,-20 0 288,0-19-288,0 21 192,-20-21 0,-1 20-32,-18-20 96,20 0-256,-22 0 320,3 20-416,-3-20-353,2 0-640,18 0-1089,1 0-2306</inkml:trace>
  <inkml:trace contextRef="#ctx0" brushRef="#br0" timeOffset="5956.3406">6304 9295 8968,'0'-21'737,"0"2"1633,0-1-384,19 20-192,-19 0 159,0 0-1056,0 20 96,0-20-64,0 40-224,0-20-193,-19 0 97,19 19-321,-21-20-128,21 2-160,0-1 96,0 0 128,0-20-352,0 0 128,0 0 32,0 0 161,21 0-129,-2-20-64,1 0-161,-1-20 322,22 22-322,-22-23-95,22 0 384,-22 22-96,1-1-96,-1 1 64,-19 19-32,21 0 96,-21 0 129,-21 19 63,21 20 0,-19-18 32,-1 19-96,20-1 1,-19-20-65,19 2 160,0-1-384,0-20 288,0 0-352,19 0 416,-19 0-384,20 0 160,-1-20-32,2-1 160,-1 2-192,-1 19 32,1-18-32,1 18-288,-2 0 640,1 0-640,-20 0 608,0 18-384,0 1 128,0-19 128,0 21-320,0-1 256,19-20-256,-19 20-448,0-20-610,21 0-31,-21 21-1249,20-21-1346,-20 0-4932</inkml:trace>
  <inkml:trace contextRef="#ctx0" brushRef="#br0" timeOffset="6388.3654">6820 9434 9384,'-20'0'1474,"20"-20"-577,0 20 1633,20 0-1057,-1-21 161,0 21-673,3 0-577,-3 0 257,20 21-321,-18-21 32,-2 0-31,-19 20-257,20-20 224,-20 20-96,0 1-160,-20-21 32,1 18 97,-2-18-193,1 19 64,1-19 160,0 0-192,-3 0 0,22 0 32,0 0-192,22 0 160,-3 0 32,0 0 160,22 0-224,-22 21 64,1-21 64,21 20 384,-41 1-255,19-21-65,-19 18 160,0 2-32,-19 1-31,-3-2 31,-17-19 128,20 0-384,-22 0 0,22 0 0,-22 0-288,22 0-577,0 0-1377,-1 0-2690</inkml:trace>
  <inkml:trace contextRef="#ctx0" brushRef="#br0" timeOffset="8297.4745">19185 8063 7110,'22'-19'769,"-3"19"320,-19 0 256,0 0-512,0 0-32,0 0-32,0 0-1,0 0-127,0 0-225,0 0-95,-19 0 31,19 0 160,-22 0 65,3 0 64,0 0-65,-22 0 33,2 0-129,-1 0-31,1 0-161,-21 0 32,2-20 0,-2 20-320,-20 0 64,1-20-31,-1 20 63,1 0 0,-20-20 128,19 20-352,-18 0 320,-23 0-128,23-20 256,-23 20-256,3 0 193,19 0-33,-21 0-128,2 0 64,19 0-192,-21 20 160,2-20 64,-2 0-288,21 0 288,0 0-288,0 20 224,39-20-256,0 0 289,0 0-290,41 0 290,-1 0-322,20 0 65,0 0-192,0 0-641,20 0 257,-1-20-418,2 20-287,-1 0-577,-1 0-384,22 0-1698</inkml:trace>
  <inkml:trace contextRef="#ctx0" brushRef="#br0" timeOffset="8613.4925">16784 7885 8488,'20'-20'256,"-20"20"96,0 0 1089,0 0-319,0 0 543,-20 0-928,20 0-289,-38 20 65,16 0-97,-16-20 33,-3 19 95,2 1 33,-21 0-161,21-20 64,18 20 1,-18-20-65,20 0-31,19 0-193,0 20-160,0-20 64,19 0 128,1 0-64,20 0 65,-1 20-354,2-20 322,-3 20-386,-18-20-31,21 19-512,-22 1-1026,22-20-769,-22 20-3010</inkml:trace>
  <inkml:trace contextRef="#ctx0" brushRef="#br0" timeOffset="9242.5285">17618 7507 9352,'19'-19'385,"2"-1"1376,-21 0-255,-21 20-577,21-20 256,-19 20-416,-20 0-257,18 20 33,-18-20 95,19 20-191,-20-20 127,20 20 1,1-20-577,19 19 96,0-19-64,19 20 0,1-20 128,1 20-224,-2-20 192,20 20-192,-19-20 32,1 20 160,-21 0-224,19-20 288,-38 20-192,19-1 385,-21-19-289,1 20 224,1-20 64,-20 0-320,18 0 64,1 0-128,1 0 32,0 0-32,19 0-32,0-20-512,0 20-385,19 0-512,-19-19-801,19 19-641,1 0-2754</inkml:trace>
  <inkml:trace contextRef="#ctx0" brushRef="#br0" timeOffset="9412.5383">17618 7627 9929,'19'0'1730,"-19"19"960,0-19-800,0 20-32,-19 0-545,19 0-448,0 0-449,-20 0-320,20 0 0,0-1-576,0-19-1250,20 20-2530</inkml:trace>
  <inkml:trace contextRef="#ctx0" brushRef="#br0" timeOffset="10473.599">19246 8838 7847,'0'0'2114,"0"0"-416,0 0-417,0 0-224,0 0-160,0 0-257,0 0-95,-20 0 95,20 0-95,-19 0-193,-3 0 33,3 0-161,0 0-64,-22 0-32,22 0 0,-20 0-96,-2 0 224,2 0 33,-21 0-161,22 0 64,-3 0-192,-19 0 96,21 0-96,-21 0 192,0 0-256,2 0 128,-2 0 128,-20 0-127,20 0-33,-19 0 160,-1 0-320,1 0 128,-1 20 0,1-20 0,-1 0 64,1 0-64,0 0 32,-1 0-32,1 20 64,1-20 64,-1 0-128,-1 0 0,1 0-96,-1 0 256,1 0-320,-1 0 256,1 0-192,19 0 192,-20 20-96,20-20 96,2 0-192,-2 0 96,0 0 0,21 0 64,-1 0-128,20 0 224,1 0-96,-3 0-288,3 0 224,19 0-96,0 0-769,0 0-320,0 0-96,0 0-481,19 0-736,-19 0-2851</inkml:trace>
  <inkml:trace contextRef="#ctx0" brushRef="#br0" timeOffset="10788.617">16565 8798 8263,'0'0'449,"0"0"1569,0 0-705,0 0 128,-19 0-320,0 20-448,-1 0 64,-20-20-161,20 20-127,-21 0 95,22 0 33,0-1-1,-1-19-255,-1 20 127,21-20-288,0 0-192,0 0 160,0 0 160,21 0-255,-21 0 31,39 0-32,-20 0 128,22 20-320,-21-20 288,20 0-192,-20 20-449,18-20-191,-16 0-1058,-3 20-993,0-20-2562</inkml:trace>
  <inkml:trace contextRef="#ctx0" brushRef="#br0" timeOffset="11430.6538">17697 8441 10794,'0'-20'224,"0"0"737,-19 20 352,19 0-736,-20 0 576,-20 20-288,20-20-225,-20 20-31,20-20-65,1 20-191,19-20-97,0 0-192,0 0 96,19 19-128,1-19 32,20 20-32,-20-20-32,20 20 0,-20 0 32,-20-20 0,0 20 160,0 0 161,0-20 127,-20 19 1,-20-19 191,20 0-480,-20 0 1,1 0 191,19 0-480,1 0 256,-2 0-320,21 0-96,21 0-353,-2 0-1056,1 0-738,-1-19-896</inkml:trace>
  <inkml:trace contextRef="#ctx0" brushRef="#br0" timeOffset="11757.6725">17697 8580 7751,'0'0'2338,"0"0"-961,20 0-320,1 0 32,-2 0-480,1 0 32,-20 19-65,19-19 1,-19 20-65,0-20 161,0 20-33,-19-20-31,19 21-161,-20-21 97,1 0-193,-2 19-63,21-19 95,0 0 0,0 0-224,21 0 1,-2 20 127,1-20-192,20 0 32,-1 0-160,2 19-64,-3-19-353,3 0-896,-2 21-769,-20-2-1377</inkml:trace>
  <inkml:trace contextRef="#ctx0" brushRef="#br0" timeOffset="12747.7291">19325 9830 5893,'0'0'2338,"0"-19"-256,19 19-256,-19 0-257,0 0-608,-19 0-288,19 0 32,0 0-65,-19 0-95,-1 0-65,20 0-95,-21 0-65,2 0-32,-1 0 0,1 0-95,-3 0-257,-16 0 224,18 0-64,-20 0 128,1 0-256,-2 0 128,2 0 64,-21 0-96,0 0-32,22 19-64,-23-19 32,1 0 225,-19 0-290,21 0 98,-2 0-1,-20 0 160,20 21-256,-19-21 96,-1 0-32,22 0 96,-43 0 32,22 0-256,-1 20 256,1-20-192,0 0 64,-1 0 128,1 0-224,-20 0 128,19 0 32,1 20-64,-1-20 160,1 0-320,-20 0 224,20 0-64,-20 20 192,19-20-288,1 0 288,-1 0-352,20 0 192,-19 0 0,21 0 0,-2 19 160,19-19-352,-17 0 192,37 0 96,1-19-352,1 19 32,19 0-417,0 0-640,19 0-480,-19 0-225,20 0-448,1 0-2339</inkml:trace>
  <inkml:trace contextRef="#ctx0" brushRef="#br0" timeOffset="13071.7476">16447 9830 6342,'0'-19'1601,"0"19"289,0 0-513,-19 0 64,19 0-351,-22 0-226,3 19-31,0-19-96,-22 21-193,22-1 65,-20-20 96,18 20-129,1 0-159,1-20-65,-1 0 0,20 19-192,0-19 0,0 0-63,0 0 127,0 21-224,20-21 320,19 19-224,-18-19-224,-2 20 160,1-20 64,-1 21 0,2-21-320,-1 20-128,-1-20-1154,0 0-768,3 0-1057</inkml:trace>
  <inkml:trace contextRef="#ctx0" brushRef="#br0" timeOffset="13821.7905">17480 9434 9256,'19'-20'449,"-19"-1"1665,0 21-737,0 0 257,0 0-738,0 0-383,-19 0-33,-2 21-31,-18-1-97,20-20-64,-22 20 129,22 1-65,-1-21-160,20 0-256,0 18 128,0-18 96,20 0-256,-1 19 160,22-19-96,-22 21 64,20-1 97,-18-20-322,-2 21 386,-19-3-193,0 2-33,0-20 418,-19 21 31,-22-21 161,22 0-161,-22 0-63,3 0-129,18 0-96,-1 0 0,1 0-160,20-21 0,0 21-288,0 0-705,20 0-545,1 0-1184,18 0-1154</inkml:trace>
  <inkml:trace contextRef="#ctx0" brushRef="#br0" timeOffset="14233.814">17598 9592 10185,'20'0'417,"-1"-18"672,2 18 800,-1 0-832,19 0 128,-18 0-480,-2 18-385,1-18-127,-20 20-161,0-20 64,0 0 32,-20 21-32,1-21-64,-2 19 0,1-19 64,-19 0-32,39 0 32,-21 20 32,21-20-32,21 0-31,-21 0 127,20 0-32,19 0 0,-18 0 0,18 0-32,-20 21 129,-19-3-129,0-18 0,0 21 352,0-1 161,-19-20-289,-1 20-288,-20-20 160,20 0-31,-19 20-257,18-20 64,2 0-385,19 0-1921,-20-20-2178</inkml:trace>
  <inkml:trace contextRef="#ctx0" brushRef="#br0" timeOffset="18529.0597">2610 11063 12011,'0'-20'224,"0"0"1378,0 20 63,0 0 33,0 0-33,0 0-1120,0 20-33,-19 0 193,19 19-128,-19-18-353,19 18 128,-20 1-256,20-20-32,0 19-192,-19-19 256,19 0-256,0-20 192,0 20-128,0-20 32,19-20 160,-19 20 193,20-20-418,-1 0 33,0-19 128,3 19-160,-22 0-96,19 0 352,0 0-416,-19 20 192,0 0-96,0 0 96,0 20 160,20 0 0,-20-20 0,0 40 96,0-20-192,0-20 192,0 19-320,0-19 256,0 0-320,0 0 288,21 0 32,-21 0 1,20-19 159,-1-1-256,0 20-192,-19-20 320,22 20-256,-22 0 32,0 0 0,0 0-96,0 20 288,19-20-160,-19 20 128,0-20-96,0 19-192,19-19-385,-19 20-800,20-20-705,1 0-897,-21 20-1153</inkml:trace>
  <inkml:trace contextRef="#ctx0" brushRef="#br0" timeOffset="18744.0721">2950 11301 11883,'0'20'64,"0"-20"384,0 20 898,0-20 255,0 20-416,0-1-672,0 1-449,0 0-64,0-20-64,0 21-961,0-21-1121,0 19-1794</inkml:trace>
  <inkml:trace contextRef="#ctx0" brushRef="#br0" timeOffset="19284.1029">3188 10765 6181,'0'-20'2275,"0"0"-226,0 20 65,0 0-672,0 0-1250,0 20 192,0 0 545,0 20 32,0 19-64,0 1-64,-21 20-289,21-1-223,-20 0-97,1 20-96,-1-19 0,20-1-32,-21-19-128,21-20 128,0 0-64,0-1-224,0 1 32,0-40-385,0 19-544,0-19-800,0 0 223,0-19-704</inkml:trace>
  <inkml:trace contextRef="#ctx0" brushRef="#br0" timeOffset="19595.1206">3325 10765 11210,'20'-20'2979,"-20"20"-3171,0 20-193,0 0 802,0 20 960,0-1-160,-20 41-192,20-1-192,-19 21-192,0-21-161,-1 20-384,-1-39 321,21 20-161,-19-41-64,19 1-224,-20 0 192,20-21-64,0 1-256,0 0 0,0-20-897,0 20-833,0-20-512,20 0-641</inkml:trace>
  <inkml:trace contextRef="#ctx0" brushRef="#br0" timeOffset="20216.1562">3484 11102 9192,'0'-19'2435,"0"-1"-2115,0 20 1345,0 0 417,0 0-192,0 0-1313,0 20-33,0-1 353,0 2-192,0 18-97,0-19-223,-19 0-65,19 0-384,0 0 64,0-1 160,0 1-160,0-20-192,0 0 224,0 0-64,19-20-224,-19 1 128,20-1-161,1 0 1,-2 0-32,1 0 256,-20 0-32,19 1-193,-19 19 385,0 0-288,22 0 288,-22 19 193,0-19 95,-22 20-64,22 0 0,0 0-31,0-20-129,0 20-128,0-20-256,0 0 416,0 0-384,0 0 288,22-20-32,-3 20 0,0-20-192,-19 20 128,20-20-64,-20 20 64,21 0-32,-21 20 0,0-20 64,19 20 224,-19 0-320,0 0 64,0-20 128,0 19-352,20-19-961,-20 20-961,19-20-1378,-19 0-5444</inkml:trace>
  <inkml:trace contextRef="#ctx0" brushRef="#br0" timeOffset="20525.1738">3822 11242 8327,'0'0'1890,"21"-20"-2146,-21 20 865,19 0 448,-19-20 288,20 20-448,-20 0-289,19 20 33,-19-20-33,0 0-63,0 20-97,0-20 129,0 19-33,0 1-159,-19 0-1,19-20 0,-20 20-159,20-20 63,0 20 64,0-20-288,0 20 161,0-1-1,0-19 96,20 20-448,-1 0 224,2-20-128,-1 21-1249,-1-21-1634,20 0-1025</inkml:trace>
  <inkml:trace contextRef="#ctx0" brushRef="#br0" timeOffset="20934.1972">4219 10725 8199,'0'-20'5093,"0"20"-4965,0 0 0,0 20 1154,0 20 607,0 20-95,-20 0-705,20 18-160,-19 2-385,-2 19-255,1 1-129,1-1-64,0-20 0,19 1-128,-22-20 128,22-1-224,-19-20-32,19-18-96,0-21-289,0 19-608,0-19-160,19-19 96,-19-2-161,22 2-736,-3-21-1889</inkml:trace>
  <inkml:trace contextRef="#ctx0" brushRef="#br0" timeOffset="21193.2121">4378 10686 12427,'0'-41'865,"0"41"769,0 0-1346,0 21 993,-20 18 577,1 21-577,19 39-160,-21 0-320,1 1-128,20 19-193,-19-20-320,0 0-32,19-19 64,-22-20-127,22-1-194,0-19 97,0-20 128,-19-1-800,19 2-577,0-21-1090,0 0-1472</inkml:trace>
  <inkml:trace contextRef="#ctx0" brushRef="#br0" timeOffset="21957.2559">4537 11123 13164,'0'-40'641,"0"40"1120,0 0-31,0 0-225,0 0-800,0 19-225,0 2 33,0-2 192,-20 21-417,20-20 0,0 0-288,0 0 64,0-1 32,0 1-128,0 0 0,0-20-128,0 0 96,0-20-32,20 20 192,-20-20-352,19-19 288,2 19-192,-21 0 96,20 0 160,-1 20-224,-19-20 128,0 20-97,20 0 194,-20 0-1,0 20 192,0-20-256,21 20 128,-21 0-64,0-20 128,0 0-384,0 0 192,19 0 32,-19 0 225,20 0-385,-1-20 320,0 0-416,-19 20 320,22-20-160,-22 20-96,19 0 224,-19 20-128,0 0 384,0 0-256,19 0 0,-19 19 0,0-19 32,0 0-288,0-20-320,0 0-866,20 20-1376,-20-20-1282</inkml:trace>
  <inkml:trace contextRef="#ctx0" brushRef="#br0" timeOffset="22413.2819">4953 11301 12459,'0'0'128,"0"-20"1282,20 20-385,1 0 480,-21 0-416,19 0-416,1 0-161,-20 0 1,0 20-321,0-20 0,0 20 64,0-20 1,0 20 95,-20 0-288,1-20 224,19 0-384,-21 19 96,21-19 32,0 0-192,0 0-192,0 0 384,0 0-224,21 0 288,-2 0-128,1 0-161,-20 20 161,19-20 161,-19 20-65,0 1 288,0-21-32,0 19 97,0 1-129,-19-20-128,19 0 32,-20 0-96,1 20 0,19-20-800,-21-20-898,21 20-2049</inkml:trace>
  <inkml:trace contextRef="#ctx0" brushRef="#br0" timeOffset="23340.3349">2453 10725 12395,'0'0'32,"0"-20"609,0 20 320,-21 0 416,21 0-256,0 0-544,-19 0-321,-1 0 64,1 0 33,-2 0-1,1 0-32,1 0-128,0 0-63,-3 0 95,22 0-96,-19 0-288,19 0 64,-20 20 0,20 0 96,0 0-33,0 20 66,-19 19-66,19-19-63,-21 19 225,21 1-226,-20 0 194,1-20-33,0-1 0,19 1-160,-22 0 128,22-21 96,-19 1-192,19 0 160,0 0 32,-19-20-64,19 0-96,0 20 288,0-20-352,0 0 256,0 20 64,19-20-192,0 19 161,3-19-257,-3 20 128,0-20-545,1 20-1505,20-20-1825</inkml:trace>
  <inkml:trace contextRef="#ctx0" brushRef="#br0" timeOffset="24269.3881">5112 10745 6630,'0'0'2114,"0"0"-2178,20-20 897,1 20 288,-2 0 288,1 0-160,-1 0-384,2 0-160,-1 0-225,-1 20-128,1 0 33,-20 20 191,0-1 97,21 21-161,-21-1-223,0 1-97,0 19-32,0-19 0,0 0-192,19-1 128,-19-19-96,20 0 32,-1-1 0,-19-19 96,0 1-192,21-2 513,-21 1-161,0 0 32,0 0 33,0-20 319,-21 19-127,2 2-161,-1-21-192,-20 0 193,20 0-193,1 0-128,-1 0-64,-1-21-288,21 21-321,-19 0-896,19 0-2051,19 0-2497</inkml:trace>
  <inkml:trace contextRef="#ctx0" brushRef="#br0" timeOffset="24650.4098">5628 11222 14189,'21'-20'224,"-2"20"545,1 0 512,-1 0-64,3 0 161,-3 0-578,20 0-319,-18 0-321,18 0 224,-20 0-416,2 0 192,-1 0-224,-1 0-64,1 0-865,1 0-512,-2 0-769,-19 0-321,0 0-2690</inkml:trace>
  <inkml:trace contextRef="#ctx0" brushRef="#br0" timeOffset="24875.4228">5887 11023 10217,'0'0'449,"0"0"447,-21 20-127,21 0 512,0 0-192,-19-1-320,-1 2-96,20 18-193,0-19-256,-19 0-127,19 20-97,0-40 32,-21 19-289,21 1-672,0-20-224,0 20-64,0 0-2146</inkml:trace>
  <inkml:trace contextRef="#ctx0" brushRef="#br0" timeOffset="25393.4524">5808 10944 6726,'-21'0'673,"1"0"1120,1 0-448,0 19 161,-22 22 95,21-2-127,-20 1-129,1 0-64,20 19-128,-22 1-512,22-21-129,19 1-479,-20 0 95,20-1-160,20-19 128,-1 1-288,0-21 288,22 19 0,-2-19-32,1 0-32,21-19-256,-23-2 127,22 1-127,-21 0 192,2-19 64,-2-1-32,-18 0 64,-2 1 32,-19-21-160,0 21 64,-19-1-160,19-20 224,-41 41-32,22-2-32,-1 1 32,-20 20 128,1 0-224,-2 0-128,3 0-576,16 0-2307,3 20-6599</inkml:trace>
  <inkml:trace contextRef="#ctx0" brushRef="#br0" timeOffset="29845.707">6622 10944 7431,'0'-20'928,"0"0"386,-21 20 543,21-19-639,-20 19 159,1 0-320,-1 0-384,-1 19 31,2 21 129,-1-1 96,-20 1 32,20 20-128,1-20-257,0-1-288,19 1-127,0 0-129,0-21 0,19 1 0,0 0-128,-19-20 160,20 0-385,1 0 129,-2 0-128,1-20 384,-20 0-320,0 1 288,0-1 128,0 0-320,0 0 192,0 0 64,-20 20-64,20 0 256,0-20 128,20 20-287,-20 0-65,19 0 64,2 0-64,-21 0 0,20 20-32,-1-20-64,1 0 64,1 0-160,-21 20-385,19-20-480,1 0-608,-20 0-801,0 0-417,0 20-3139</inkml:trace>
  <inkml:trace contextRef="#ctx0" brushRef="#br0" timeOffset="30170.7256">6918 10844 11851,'0'-19'480,"-19"19"1314,19 0-353,-19 0 97,19 0-161,-22 19-384,3 22-192,-20-2-1,20 0 1,-3 2 32,3 18-513,0-20 129,-1 1-353,20 0 32,0 0-64,0-1 64,20-19-256,-20 0 256,19 0-448,0 0-353,3 0-384,-3-20-128,1 0-641,-1 0-480,0 0 128,3 0-1057</inkml:trace>
  <inkml:trace contextRef="#ctx0" brushRef="#br0" timeOffset="30413.7394">7077 11004 10441,'0'-21'1089,"0"21"-32,0 21 609,-19-2-32,19 21 95,-19-20-544,-3 20-416,3-21-160,19 21-161,-20-20-544,1 0 192,19 0-160,0-1 0,0-19-641,0 0-608,0 0-769,19 0-160,-19-19-1345</inkml:trace>
  <inkml:trace contextRef="#ctx0" brushRef="#br0" timeOffset="30669.7541">7256 10944 11178,'-20'0'513,"1"19"576,-1 1 384,-20 1 32,20 18 449,-20-19-544,1 19-417,20-18-257,19-2-383,-22 1-33,22 0-192,22 0 0,-22-20-32,19 20 128,0-20-192,1 20 65,20-20-258,-20 0-127,20 0-320,-20 19-481,-1-19-385,1 0-800,-20 0-385,21 0-3074</inkml:trace>
  <inkml:trace contextRef="#ctx0" brushRef="#br0" timeOffset="30940.7697">7376 10785 12587,'39'-20'2018,"-18"20"-1569,-2 0 1120,1 40-63,-20-20 576,0 19-641,0 21-288,0-1-672,-20 21 127,1-20-384,-2 19-160,1-20 225,1-19-321,-22 0-32,22-1-289,-1 1-415,1-19-1058,-2-2-1633,21 1-1826</inkml:trace>
  <inkml:trace contextRef="#ctx0" brushRef="#br0" timeOffset="33536.9182">16546 10785 8039,'0'0'2627,"0"-20"-2435,0 20 1922,0 0-1217,0 0 448,-19 0-416,-1 0-128,20 0-129,-21 0-127,2 0-193,-1 0-64,20 0 129,-19 0-321,19 0-32,-22 0 32,22 20 0,0-20-192,-19 20 32,19 0 64,0 19 192,0 1-192,0 0-32,0-1 192,0 1-128,-19 0-128,19-1 224,0 1-224,-20 0 128,20 0 128,-21-20-256,2-1 192,19 1 64,-20 0 193,20 0-193,-19 0 256,19 0-352,-21-20 289,21 19-289,0-19 224,0 0-192,21 20 32,-2-20 32,1 0-95,-1 0 63,2 0-128,-1 0-32,-1 0 128,0 0-609,3 20-416,-3-20-320,1 0-1089,-20 0-609,19 0-2530</inkml:trace>
  <inkml:trace contextRef="#ctx0" brushRef="#br0" timeOffset="33938.9412">16963 10924 11274,'0'-20'3107,"-20"20"-3203,1 0 224,-2 20 192,-18 0 1218,0-1-65,-2 1-448,3 20-352,16-20 32,-16 0-161,38 0-544,0-1 32,0 2 160,0-21-160,19 19 32,0 1-160,3-20 288,-3 20-256,-19 0 193,19 0 63,-19-20 160,0 20-192,-19-20 289,0 0-65,-3 19-32,3-19-95,-20 0-161,18 0-128,21 0 352,-20 0-448,20-19-160,0 19-321,0 0-896,20 0-321,1 0-769,-1 0-448,-1 0-2530</inkml:trace>
  <inkml:trace contextRef="#ctx0" brushRef="#br0" timeOffset="34120.9516">16903 11242 9513,'0'0'1153,"0"0"1281,0 19-256,0 1-224,-20-20-289,20 20-544,-19 20-576,19-20-97,-20-20-512,20 19 192,0 1-288,20-20-1057,-20 0-1089,19 0-1378</inkml:trace>
  <inkml:trace contextRef="#ctx0" brushRef="#br0" timeOffset="34580.9778">17300 10686 11082,'0'-20'993,"0"20"833,0 0-1090,0 20 994,0 19-128,-20 1-193,1 20-416,0 0-96,-3 18-321,3 2-159,-20 19-257,-1 1-64,20-21 96,-21 20-224,22-19-32,0-1-64,-1-19-128,20-20-129,0-1-191,0-39-129,0 0-160,20-20-672,-1 1-609,0-2-193,22-18-1216</inkml:trace>
  <inkml:trace contextRef="#ctx0" brushRef="#br0" timeOffset="34852.9933">17459 10705 13933,'21'-19'320,"-42"38"289,21 1 768,-20 40-128,1-1 385,0 21-289,-3 0-544,-16 18-129,18 2-448,-21-1 33,3 0-161,16-19 0,-16 0-64,18-41 0,20 1-64,0 0 224,0-21-512,0-19-353,20 0-416,-1-19-1249,0-2-1378,3-18-3811</inkml:trace>
  <inkml:trace contextRef="#ctx0" brushRef="#br0" timeOffset="35280.0178">17837 11023 12812,'19'-19'64,"-38"-2"640,-1 21 129,-1 0 512,-18 21 193,-1-2-321,1 1-320,-2 0 96,22 0-289,-1-1-351,1 2-193,19-2 0,0-19-192,19 20 32,1 0 0,-20 0 192,19 0-288,2 0 224,-1 19-256,-20-19 352,0 0-160,0 0-32,-20 0 161,-1-1 127,-18-19 32,20 0-192,-2 0 65,1 0-225,1 0 128,-1 0-481,20 0-191,0 0-1026,0-19-512,20 19-1185,19 0-800</inkml:trace>
  <inkml:trace contextRef="#ctx0" brushRef="#br0" timeOffset="35613.0368">17757 11341 8520,'20'-20'224,"-1"0"1954,2 20-609,18 0 353,-39 0-416,19 0-385,3 0-577,-22 20 33,0-20 95,0 20-287,-22 0 95,22 19 1,-38-19-129,18-20 96,-1 21-63,2-2-33,-20-19-64,18 20 1,21-20-97,-20 0-64,20 0-160,20 20-32,1-20 224,-2 0-160,1 0 32,20 20-705,-20-20-1056,18 0-1442,-16 0-1442</inkml:trace>
  <inkml:trace contextRef="#ctx0" brushRef="#br0" timeOffset="36014.0599">18333 10705 15406,'0'-19'352,"-20"38"-191,20 1 896,-21 40 288,21-1 801,-19 1-673,-20 19-896,20 21-97,-22-1-159,2 20-65,-21-20-288,19 21 160,3-21-32,-3-20-416,21 1-33,1-20 1,19-41-449,0 1 1,0-20-386,19 0-255,1-20-641,1-20 32,-1 1-769</inkml:trace>
  <inkml:trace contextRef="#ctx0" brushRef="#br0" timeOffset="36265.0742">18451 10725 13805,'0'-20'512,"0"40"545,0 20 609,-19 20 31,-1 39 65,1 0-609,-2 1-352,-18 19-353,-21 0-224,21 0-63,-2-20 31,2 1-128,20-41-96,-2 1 64,1-20-128,20-21-449,20-19-512,-20 0-833,21 0-2370</inkml:trace>
  <inkml:trace contextRef="#ctx0" brushRef="#br0" timeOffset="36837.1068">18670 11142 9032,'60'-19'4709,"-60"-2"-4581,0 2 416,0 19 481,0 0 481,-19 0-385,-3 0-385,-16 19-31,-3 2-193,2 18-31,20-19-97,-3 0-192,3 0-127,19 0 95,19-1-224,3 1 64,-3 0 32,1 0-32,-1 0 192,2 0-320,-1-20 192,-20 19 128,0 1 128,-20 0 129,-1-20-129,-18 0-64,20 0-224,-22 0 96,22 0-192,-1 0 128,-1 0-352,21-20-513,0 20-928,0 0-545,21 0-1026,-1 0-1888</inkml:trace>
  <inkml:trace contextRef="#ctx0" brushRef="#br0" timeOffset="37231.1294">18711 11361 11050,'0'0'448,"0"-20"321,0 20 833,19-20-385,0 20 192,1 0-384,1 0-544,-1 20-193,-1 0-128,0-20-96,-19 19 0,0 1-32,0 0 64,-19 1-32,0-21 64,-1 0-32,20 19 33,-21-19-225,21 0 160,0 0-96,21 0 32,-21 0 160,39 0-224,-20 0 288,3 0-192,-3 0 224,0 20-160,1 0 96,-20-20 129,-20 20 287,1-20-416,0 19-160,-22-19 65,2 0-65,18 0 0,-18 0-737,39 0-800,-19-19-1154,19 19-1217</inkml:trace>
  <inkml:trace contextRef="#ctx0" brushRef="#br0" timeOffset="37864.1656">19007 10885 7591,'20'-21'1505,"-20"21"-96,21-20 673,-21 20-640,19-19 63,1 19-416,-1 0-256,2 0-256,-21 0-97,20 0-288,-20 19 0,19 1 33,-19 1-129,0 18 192,-19 20 0,19 1 65,-20-1-97,20 21 64,-21-1 32,21-19-416,0 19 257,21-19-225,-21-20 32,20 20-65,-1-21 33,-19 1 129,19 0 63,-19-21-288,0 1 224,0 0 64,-19 0 64,0 0 192,-22 0 33,2-20 95,-1 19-191,1-19 95,0 0-544,-2 0 288,22 0-416,0 0-513,19 0-1537,0 0-3107</inkml:trace>
  <inkml:trace contextRef="#ctx0" brushRef="#br0" timeOffset="38311.1911">19424 11380 13260,'0'-19'513,"21"19"2049,-1-20-1057,18 20 161,3 0-353,-22 0-736,41 0-97,-21 20-127,2-20-385,-2 0 64,1 0 32,-1 0-609,-20 19-288,-19-19-768,22 0-641,-22 0-1025,0 0-2179</inkml:trace>
  <inkml:trace contextRef="#ctx0" brushRef="#br0" timeOffset="38518.203">19722 11222 9224,'0'0'1570,"0"20"-1154,0-20 961,-19 19-127,19 1 191,-19 0-416,19 0-320,-22 0-193,3 0-160,19-1-223,-20 1-129,20 0-97,0 1-575,0-21-962,-19 19-448,19-19-1633</inkml:trace>
  <inkml:trace contextRef="#ctx0" brushRef="#br0" timeOffset="38991.23">19684 11142 5829,'-41'0'801,"21"20"1825,1 0-320,-22 20 193,22-20-449,-22 19-417,3 1-544,18 0-128,-1-1-480,1 21-225,20-40-160,0 20-160,20-21 64,1 2 0,18-2-64,2-19 32,-3 20-545,22-20-31,-21-20-161,2 20 160,-2-19 257,-20-2 160,2-18 96,-1 19 96,-20-19 0,-20-2 64,20 2-64,-21-21 128,-18 20 96,20 21 289,-22-1-65,22 0-224,-1 0-63,1 20-258,-2 0-63,21 0-1377,0 0-2403</inkml:trace>
  <inkml:trace contextRef="#ctx0" brushRef="#br0" timeOffset="39587.2641">20358 11222 11498,'39'-20'64,"-39"0"417,-20 0 768,20 20 192,-38 0 33,16 0-321,-17 20-160,-1 20 64,1-1 192,-2 1-352,3 0-64,18 19-225,-1-18-319,21-2-193,0 1-64,21-21 32,-1 2-32,18-2 128,-16-19-512,16 0-129,-18-19-63,1-2 255,-2 2 33,-19-1 0,0 0 320,-19-19 0,19 39 0,-21-21-192,21 1 480,-20 20-224,20 0 417,0 0-609,0 0 64,20 0 0,1 0 96,-2 20-256,1-20-64,21 21-737,-22-21-1089,20 19-1089,-20-19-865</inkml:trace>
  <inkml:trace contextRef="#ctx0" brushRef="#br0" timeOffset="39896.2818">20813 11142 11370,'0'-40'2435,"0"40"-2019,-19 0 1089,-20 0 1,18 21 416,-18 18-545,-2 1-192,3 0-96,-22-1 0,40 21-384,-21-1-161,22-18-159,0 18-385,19-20 32,19 1 64,-19 0-160,19-1 0,3-18-737,-3-2-224,1-19-641,20 0-352,-20 0-864,-1 0-1026</inkml:trace>
  <inkml:trace contextRef="#ctx0" brushRef="#br0" timeOffset="40133.2954">20893 11281 15054,'0'20'0,"-20"0"1025,20 0 544,-19 19 193,0-19-321,-3 21-640,3-2-641,0-19 32,-1 19-160,-1-18-288,21-2-128,0 1-929,0-20-385,0 0-832,21 0 191,-1 0-2209</inkml:trace>
  <inkml:trace contextRef="#ctx0" brushRef="#br0" timeOffset="40356.3082">21073 11321 13484,'0'-20'737,"-21"40"1153,1-20-353,-18 20 289,-3 0-385,21 19-448,-20-19-192,20 1-321,1-2-351,19-19 31,0 20-128,0 0 192,19-20-384,1 20 192,1-20 64,18 0-769,-20 0-384,22 19-448,-22-19-1282,1 0-416</inkml:trace>
  <inkml:trace contextRef="#ctx0" brushRef="#br0" timeOffset="40595.3218">21251 11162 6502,'58'-20'10442,"-36"20"-9674,-3 20 834,1 0 31,20 0 65,-40 20-321,0-1-320,0 21-352,-40-21-193,20 41-351,-40-20 95,21-1-288,-21 1 32,20-20-353,1-1-511,19-19-834,1 0-1537,-2-20-4612</inkml:trace>
  <inkml:trace contextRef="#ctx0" brushRef="#br1" timeOffset="54393.111">10333 7030 6566,'19'-19'1825,"-19"-1"-191,0 20-225,0-19-159,0 19 63,0 0-384,0 0-321,0 19 481,0 1 128,0 20-288,0 0-192,-19-21-128,19 21-257,-19 0 449,19-1-609,0 1 128,-20-20-64,20 20-224,0-21 225,0 2-385,0-21 352,-21 19-448,21-19-65,0 0-287,0 0-257,21 0 128,-21 0-576,20-19-385,-20-2-159,19-18-385,22 19-1089</inkml:trace>
  <inkml:trace contextRef="#ctx0" brushRef="#br1" timeOffset="54710.1291">10631 6951 9288,'0'-19'929,"0"19"1281,0 0-1601,-21 19 224,2 2 512,-1-2-224,-20 20-224,20-18-96,-18 19-161,-3-1-159,21-19 63,1 0 225,0 0-513,-3 0 64,3-20-95,19 19-97,0-19 128,0 20-320,0 0 192,0-20-32,19 20 96,3-20-256,-22 20 96,19-20 64,20 20 33,-20-20-194,3 0-223,-3 0-224,20 0-289,-18-20-352,18 20-577,-20 0-448,2-20-641,-1 20-2530</inkml:trace>
  <inkml:trace contextRef="#ctx0" brushRef="#br1" timeOffset="55129.1532">10711 7150 10025,'0'0'833,"19"0"1633,1-20-832,-1 20 191,2 0-511,-1 0-674,19 0 1,1-20-641,-1 20 384,2 0-352,-3 0 160,3 0-352,-22 0-64,22 0-385,-21 0-512,-20 0-929,0 0-256,0 0-1986</inkml:trace>
  <inkml:trace contextRef="#ctx0" brushRef="#br1" timeOffset="55334.1648">10769 7229 14733,'0'0'-224,"21"0"1537,-1 0-159,-1 0 383,1 0-192,1 0-736,18 0-385,-20 0 64,22 0-192,-22 0-31,22 0-546,-22 0-384,0 0-1601,1 0-1154</inkml:trace>
  <inkml:trace contextRef="#ctx0" brushRef="#br1" timeOffset="56558.2348">11544 6733 9833,'0'0'32,"-19"-20"1730,19 20-994,-21 20 129,1-20 256,1 40 32,-1-1 97,-20 1 31,20 19-32,-20 21-256,1-20-384,-2 19 384,22 1-641,-1-21 0,1 1-384,19-20 32,19-1 0,1 1 32,-20-20 64,19 0-736,22-1-257,-22 1-480,1-20-577,1 0-737,-2 0-832</inkml:trace>
  <inkml:trace contextRef="#ctx0" brushRef="#br1" timeOffset="56923.2557">11643 6972 7302,'19'-40'1089,"-19"19"801,0 21 64,0 0-737,0 0-64,0 0-64,0 21 225,0-2-353,0 21-97,-19-1-159,19-18 160,-19 19-513,-1-1 257,-1-19-609,21 20 192,-19-20 0,-1-1-320,20 1 192,0-20-544,0 0-321,0 0-224,0 0-384,20 0-321,-20 0-384,40-20-1474</inkml:trace>
  <inkml:trace contextRef="#ctx0" brushRef="#br1" timeOffset="57194.2712">11920 6892 12171,'0'0'224,"-19"0"-128,-1 19 321,1 2 255,-22 19 866,3-21-225,-3 20-544,22-18 64,-20 19-321,17-21 257,3 1-481,0 0 193,19 0 159,0-20-608,0 20 160,19-20 1,-19 20-65,19-20-32,3 19 96,-3-19-224,1 20 0,-1-20-320,22 0-1026,-22 0-832,0 20-833,22-20-2530</inkml:trace>
  <inkml:trace contextRef="#ctx0" brushRef="#br1" timeOffset="57617.2954">12079 7329 9256,'-19'-20'449,"19"20"1024,-20 0-160,1 0-224,19 0 641,-21 20-257,1-20-255,-19 19-129,18 21-96,2-20-161,-1 0-287,20 0-161,-19 0-256,19 0-96,0-1 0,19-19 0,1 20-96,-1-20-672,2 0-642,18 0-864,-19 0-801,20 0-1601</inkml:trace>
  <inkml:trace contextRef="#ctx0" brushRef="#br1" timeOffset="58259.3322">12159 7388 7431,'0'0'768,"0"0"1987,0 0-1314,0-19 65,0 19 127,21 0-544,-21 0 0,19 19-96,1-19-192,20 0-96,-20 0-161,18 0-63,3 0-33,-21 0-384,20 0 128,-1 0-64,-20 0 1,22 0-1,-22-19 96,1 19-320,-1 0 160,-19 0 32,0 0 128,0 0-160,0 0 96,0-21-128,0 21-128,0 0 32,-19-19 160,-1 19-128,20 0-192,-19-20 256,19 20-160,-19 0 128,19 0-32,0 0 96,-22-20-192,22 20 64,0 0 128,0 20-256,-19-20 128,19 0 160,0 0-224,0 20 96,0-20 96,19 19 128,-19-19-288,22 0 96,-22 21 32,0-21 224,19 19-352,-19-19 128,0 20 32,0-20 224,-19 20-384,19 0 192,-22-20 0,22 20-32,-19-20-32,19 0 65,0 0-226,0 0 193,0 0-608,0 0-321,0 0-608,0 0-705,0 0-1506</inkml:trace>
  <inkml:trace contextRef="#ctx0" brushRef="#br1" timeOffset="58916.3698">12854 7289 7527,'20'-20'1217,"-20"20"1281,0-20-704,0 20-609,-20 0 160,1 20-256,-2-20 0,-18 20 64,19 0-128,-1-20-160,2 20-128,-1-1-417,1-19-352,19 21 32,0-21 32,0 19 0,19 1-32,-19-20 64,20 20-32,-1 0 128,-19 0-288,21-20 256,-21 20-224,0-1 160,0 1 65,0-20 255,0 20-320,-21-20 160,2 0 32,-1 20-320,1-20 128,19 0-32,-21 0-224,21 0-192,-20 0-769,20 0-833,20 0-993,-20 0 0,21 0-3363</inkml:trace>
  <inkml:trace contextRef="#ctx0" brushRef="#br1" timeOffset="59130.382">12972 7547 12043,'22'20'1057,"-22"-20"1505,-22 20-896,22 0 352,-19 0-224,0-1-705,-22 1-513,22 0-288,-1-20-224,1 20-96,-2-20-288,1 0-1153,20 0-2723</inkml:trace>
  <inkml:trace contextRef="#ctx0" brushRef="#br1" timeOffset="59822.4215">13410 6972 9929,'0'-21'1441,"0"21"-320,0 0-192,0 21-160,20-2 897,-20 1-65,0-1-288,-20 22-288,20-2-128,-21 1-384,2-20-257,19 20 64,-20-1-64,20-19-352,-19 0 128,19 0 0,0 0-192,0-20-416,0 0-417,19 0-256,-19 0-994,20-20-255,20 0-1762</inkml:trace>
  <inkml:trace contextRef="#ctx0" brushRef="#br1" timeOffset="60103.4376">13786 6911 13068,'22'-19'544,"-22"19"674,0 0-610,0 19 321,-22 2 448,-16-2-224,-3 21-256,2-1-128,-21 2-481,21-21 481,-1 19-609,20-19 224,-20 0-95,20 0-33,20 0 0,0-1-256,0-19 128,20 20-128,-20-20 161,21 20-226,18-20 65,-20 0-64,22 0-512,-22 20-609,22-20-353,-22 0-768,1 20-897,-1-20-2274</inkml:trace>
  <inkml:trace contextRef="#ctx0" brushRef="#br1" timeOffset="60564.464">13967 7249 11466,'-22'0'0,"3"20"1506,0-20-866,-1 20 1314,-21-20-32,22 20-737,0 0-544,-3-1-97,3-19-287,19 21 63,0-2-320,0-19 128,0 20-128,19 0 64,3 0 32,-22-20 32,19 20-224,-19 0 128,0-20 96,0 19-160,0 1 128,-19-20 161,-3 20-321,3-20 224,0 0-128,-22 20 0,22-20 96,-1 0-256,1 0-385,19 0-416,0 0-896,0 0-994,19-20-512</inkml:trace>
  <inkml:trace contextRef="#ctx0" brushRef="#br1" timeOffset="61097.4945">13926 7428 10153,'19'-20'384,"-19"20"2019,22 0-1026,-3 0 128,20 0 417,-20-20-737,22 20 1,-2 0-482,1 0-448,-1 0 65,2 0 127,-22 0-256,22 0 161,-22 0-353,1 0 64,-1 0 32,-19 0-32,0-19 96,0 19-64,0 0 96,0 0-384,-19-21 320,-1 21-320,1 0 256,-2-19-256,1 19 128,20 0 64,-19-20 64,19 20-192,0 0 160,0 0-96,0 0-96,19 0 128,-19 0 32,20 0 96,1 20-256,-21-20 320,19 19-256,-19 2 192,0-2-32,0 1 0,0-20 192,0 20-256,0 0 64,-19-20 32,-2 20-32,1-20 32,1 20-160,19-20-128,-20 0-448,20 0-449,-21 0-1025,21 0-1090,21 0-479</inkml:trace>
  <inkml:trace contextRef="#ctx0" brushRef="#br1" timeOffset="61372.5103">14622 7369 8680,'38'-40'1441,"-38"20"1378,0 20-1634,0 0 609,-19 0-225,0 0-448,-22 0-288,22 20 128,-22-1 64,2 2-32,-2-2 32,22 21-193,0-20-319,-1 0-353,20 0-96,0-1 0,20 1 96,18-20-576,3 0-609,19 0-1025,-2 0-1377,2-20-1698</inkml:trace>
  <inkml:trace contextRef="#ctx0" brushRef="#br1" timeOffset="61989.5455">14899 6713 10986,'39'-40'512,"-18"40"2051,18-19-1410,-20 19 224,2 19 545,-1 1-481,-20 20-127,19 0-129,-19-1-384,0 41-1,-19 0-159,-22 19-65,2 0-191,-1 0-65,1-20 32,-2 1 129,2-20-385,20-1 64,-2-39-224,1 20-224,20-20-321,-19-20-480,-1 19-961,20-19-1665</inkml:trace>
  <inkml:trace contextRef="#ctx0" brushRef="#br1" timeOffset="65106.7238">9976 7110 5733,'0'0'641,"-21"0"-33,21 0-127,0 0-97,-19 0-384,19 0 96,0 0-64,-20 0 0,20 0 0,-19 0 0,19 0 64,-21 0 32,21-19-96,-20 19 0,1 0 65,19 0-97,-19 0 0,-3 0 128,3 0-256,-20-20 128,18 20 0,1 0 0,-18 0 0,18 0 128,-20 0-128,20 0 0,-21 0 96,22-20 0,-20 20-64,-1 0 0,1 0 96,18 0-192,-18 0 64,-2 0 32,2 0 64,-21-21-192,22 21 224,-3 0-256,-19 0 96,21 0 64,0 0 0,-1 0 32,1 0 0,-21-19 32,19 19-64,2 0 32,-1-20 32,1 20 33,-2 0-33,2-19-96,-1 19 64,1-21-32,-2 21-32,2 0 0,-21-19 64,22 19-64,-3 0-32,-17-21 64,17 21-32,-19 0 32,21-19-32,-21 19 0,21 0 0,-1-20 160,-20 20-96,21 0-32,-21 0 0,0-20-64,21 20 0,-21 0 32,0 0 0,2 0 0,17-20 96,-17 20-128,-2 0 32,0 0 0,0 0-32,1 0 96,-1 0 32,0 0-128,0 0 64,2 0 32,-2 0-32,0 0-32,-20 0 0,22-20 289,-2 20-1,0 0-128,0 0-192,2 0 64,-2 0 64,0 0-64,-20 0 32,20 0 64,-17 0-128,17 0 64,0 0 64,-20 0 33,20 20-1,2-20 96,-21 0-128,18 0 64,-18 0-96,19 0 65,0 0-161,-18 0 64,18 0-64,-19 0 96,19 20-96,0-20 0,-20 0 32,22 0 64,-2 0 0,0 0-32,0 20 64,2-20-128,-2 0 0,0 0 32,1 20 64,-1-20 0,0 0-96,21 0 0,-21 19 0,0-19 32,0 0-32,2 21-32,-2-21 128,0 0-96,21 19 64,-21-19-96,0 0 32,21 21 32,-21-21-32,21 0 32,-21 19-32,20-19 97,1 0-129,-21 0 64,21 20-32,-2-20 0,3 0 0,-3 19-32,-19-19 32,21 21 0,0-1 0,-1-20 32,1 0-32,-2 20 0,2-20-64,-1 19 96,20-19-32,-20 20-32,20-20 64,-18 20-64,16-20-1,3 20 98,-1 0-130,1-20 65,-2 20 0,21-20-32,-20 19 0,1 1 0,19-20 64,-19 20-32,19 0 0,0 0 0,0 0 0,0-1 0,-22 2-32,22-2 32,0 1 64,0 0-64,0 0-32,0 20 64,0-21 0,0 21-32,-19-20 33,19 0 31,0 20 32,0-21 32,0 21-32,0-20-64,0 0 64,0 20-32,0-21 32,0 21-32,0-20-32,0 0 64,0 20 0,0-21 1,-19 1 63,19 0-96,0 0 0,0 0 0,0 0 0,0 0-64,0-20 96,0 19 0,0-19 32,0 0-32,0 0 289,-20 0-225,20 0-96,0 0-64,-21-19 0,21-1-32,0 0 32,-20 20-32,1-20 32,19 0-32,-19 0-64,19 0 128,-22 1 0,22-1-64,0 20 32,-19 0 0,19-20 0,0 20-32,0 0 0,0 0-257,0 20 33,0-20 288,19 39 0,-19-19 0,0 20 0,22 0 32,-22-1-96,0 1 32,19 0 32,-19-20-64,19 0 32,-19-1 0,20-19 192,1 0 193,-1-19-65,18-1-288,-16 0 32,16-20-64,3 20 0,-2-19-416,-20 19-833,3 0-769</inkml:trace>
  <inkml:trace contextRef="#ctx0" brushRef="#br1" timeOffset="68539.9201">15137 7110 5925,'39'0'833,"-18"-19"64,-1 19-321,-1 0 65,0-20 256,3 20-833,-3 0 128,20-20-64,-18 20-32,18 0 96,0-21-160,1 21 32,-1-19 33,2 19-97,-2 0 96,1-20 32,-1 20-128,21-19 32,-19 19-64,-2-21 192,21 21-128,-22 0 96,22-19 32,-19 19-64,17 0 97,-17-21-129,17 21 0,-17 0 0,-2-19-64,21 19 0,-20 0 64,18 0-32,-17-20 32,19 20 32,-2 0-64,-17 0 32,19-20-32,-2 20 32,2 0-64,0 0 0,-1 0 64,1 0-64,0-20 32,0 20 0,-2 0 32,2-20-32,0 20-32,0 0 0,-2 0 0,2-20 64,0 20 65,-1 0-129,20 0 192,-19 0-160,0-19-32,20 19 32,-1 0 32,-19 0-64,20-20 0,-22 20 32,2 0-64,0 0 32,19-20 64,-20 20-32,1 0 64,19 0-96,-19 0 0,0-20 96,-2 20 32,22 0-128,-20 0 0,19 0 32,-19-20 32,-1 20 32,1-20-96,0 20 32,0 0-64,-2 0 64,2-19 32,0 19-96,-21 0 64,21 0-32,0-20 33,-21 20-1,21 0-64,-19-20 64,17 20-64,-18 0 32,18 0 32,3 0-32,-21-21 32,18 21-32,-17 0 32,-2 0-32,2 0 64,-3 0 32,22 0-64,-19 0 0,-2 0-32,2 0 32,-3 0 0,1-19-32,2 19 64,-3 0-32,3 0-32,-2 0 32,2 0-32,-3 0 160,3 0-64,-22 0 128,22 0-127,-2 0-1,2 0 0,-3 0-32,3 0-32,-2 0 64,2 0-96,-3-20 64,-18 20-64,20 0 32,-20 0 0,19 0 0,-18 0 32,18 0-64,-20 0 64,22 0-32,-22 0 0,0 0 32,22 0-64,-21 0 0,20 0 32,-20 0 0,-1 0 0,22 0-32,-22 0 0,20 0 32,-18-19-32,18 19 0,-20 0 0,22 0 32,-22 0-32,1 0 32,20 0-32,-1 0 0,-18 19 0,18-19 0,0 0 33,-18 0-33,18 0 0,-20 0 32,22 0-64,-21 20 32,-1-20 0,22 0 64,-22 0-64,0 19 32,22-19-32,-22 0 96,1 21-96,1-21 0,-1 0 0,-1 20 0,0-20 32,3 20-32,-3-20 0,0 19 32,1-19-32,1 20 0,-2-20 32,-19 20-32,20-20-32,-1 20 64,-19-20-32,21 20 0,-1 0 0,-20-20 32,19 19-32,-19-19 32,20 20 0,-20 0-32,21 0 0,-21 0 32,19-20-32,1 20-32,-20-1 64,19 2-32,-19-21 0,19 19 32,3 2-32,-3-2 0,-19 1-32,20-1 96,-20 2-64,19-1 0,2 0 0,-1-1 32,-20 1-64,19 0 96,0 0-96,3 0 32,-22 0 32,19-1 0,0 1-32,1 0 32,-20 0-32,21 0 32,-21 0-32,20-1 32,-20 2 0,0 18 32,19-19-64,-19 0 32,0 0 0,19 0 32,-19-1-32,0 1-32,0 0 64,0 0-64,0 0 0,0 0 32,0 0 1,22-1-33,-22 1 0,0 0 0,0 0 32,0 0-64,19 0 32,-19 0 0,0-1 0,0 1 32,0 0-32,19 0 0,-19 0 0,0 0 32,0 0-32,0-1 0,0 1 64,0 0-64,20 0 0,-20 0 0,0 0 0,0 0 32,0-1-32,0-19 32,0 20-64,21 0 64,-21-20-32,0 20 0,0 0 0,0-20 32,0 20-32,0-20 0,0 20 32,0-20 0,-21 19 0,21-19 32,0 0-96,0 0 96,0 0 0,0 21 32,-20-21 0,20 0-64,0 0 64,-19 0-64,19-21 64,-19 21-96,19 0 96,-22-19-96,3 19 33,19-20-33,-19 20 64,19-20-64,-20 20 0,20-20 0,-21 0 0,1 20 32,20-20 0,-19 0-32,0 1 0,-3 19 32,22-20-32,-19 0 0,19 0 0,-19 0 64,-1 0 64,20 20-32,-21-20 0,21 1 0,0 19-32,0-20-64,0 20 0,0 0 0,0-20-32,0 20-64,0 0-64,0 20 32,0-20 96,21 20 32,-21-1 0,0 1 32,20 0-32,-20 0 0,19 20 32,0-20-32,-19-1-32,22 1 32,-3 0 0,0 0 0,1 0-32,21-20 64,-41 20-32,19-20 32,0 0 0,3 0 64,-22 0-96,19 0 96,0-20-32,1 0-32,1 0 0,-2 0 0,1 0 0,-1 1 0,3-21 32,-3 20-64,0 0 96,1 20-96,1-20 96,-21 20 33,0-20-322,0 20 65,19 0-256,-19 0-929,20 0-1154,-20 0-3202</inkml:trace>
  <inkml:trace contextRef="#ctx0" brushRef="#br1" timeOffset="71296.0779">23236 7885 6053,'0'0'961,"0"0"-32,0 0-384,0-20-161,0 20 0,0 0-127,0 0-97,0 0 32,0 0 128,0 0 32,0 0 161,19 0-161,-19-20 1,0 20 63,0 0-96,0 0-95,-19 0 127,19 0-128,0 0 96,0 0-127,0 0 31,0 20 256,-20 0 65,1 0-1,-2-20 1,1 19-65,1 1 33,19 0-289,-19 0-64,-3 0-160,22 0 0,-19-20-96,19 20-609,0-1-1088,-20-19-2115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58:08.44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7475 13168 6758,'-20'0'1633,"20"0"-479,0 0-33,0 0-32,0 0-225,0 0-63,0 0-128,0 0-33,0 0-159,0 0 160,0 0-33,0 0-31,20 0-33,-20 0 1,0 0-33,19 0 65,2 0-65,-1-20-256,-1 20 161,0 0 31,1 0-159,1-19 31,-2 19 64,20 0-128,-17 0-31,-3-21-225,0 21 288,22 0-96,-22 0-96,1 0 0,20 0 0,-20-20 0,19 20 1,-18 0 31,18-19 64,-20 19-224,22 0 192,-22 0-64,22 0-64,-22 0 192,20 0-192,2 0-128,-22 0 160,22 0 96,-2-20-320,-20 20 385,22-20-322,-22 20 65,20 0 96,-18 0-64,-2 0-32,20 0 64,-18 0-32,-1 0 0,-1 0 32,22 0-32,-22 0 193,1 0-353,-1 0 160,2 0 32,-1 0-32,-1-20 128,-19 20-96,20 0-160,-20 20 128,21-20 0,-21 0-32,0 0 32,0 0 32,0 0 0,0 0 0,0 0 192,0 0-192,19 0-224,-19-20 224,0 20 128,0-20-160,0 20-96,0-20 288,20 1-384,-20 19 224,0-20-32,0 20 64,0-20-96,0 0 64,0 20-64,0-20 32,0 0 32,0 0 96,0 1-288,0-1 288,0-1-256,0 2 128,0-1 32,0 20-32,0-20-32,0 0 64,0 1-64,0 19 0,0-21 128,0 2 0,0 19-128,0-20-64,0 20 96,0-20 0,0 0 0,0 20 0,0-20 0,0 20-32,0 0 32,0 0 32,0-20-32,0 20 0,0 0 0,0 0 0,0 0 0,0-19 0,0 19 0,-20 0 0,20 0 0,0-20-32,0 20 64,0 0 64,0-20-192,0 20 192,0 0-64,0 0-160,0 0 256,0 0-128,0-20-160,0 20 160,0 0 32,0 0 64,0 0-32,0 0-256,0 0 192,0 0 64,0 0-192,-19 0 192,-2 20-128,21 0 96,-20 0-32,1-1 0,19-19 32,-20 20-64,-1 0 64,21-20-96,-19 20 96,19-20-32,0 0 64,0 0 32,0 0-288,0-20 384,19 20-384,-19-20 96,21 0 96,-1 1-32,-1-1-32,1 0 32,1 20 32,-2 0 0,-19-20 0,20 20 96,-20 0-256,19 0 224,-19 20 32,0 0-64,21-20 64,-21 20 64,20-1-128,-20 1-160,19 0 64,-19-20-705,0 20-961,19-20-2081,-19 0-3941</inkml:trace>
  <inkml:trace contextRef="#ctx0" brushRef="#br0" timeOffset="1037.0592">6244 12910 7911,'-19'0'1281,"19"0"385,0-20 672,0 20-608,0-20-321,0 20-544,19-20-257,-19 20-31,39-20-65,-18 20 65,-2 0-161,1 0 129,-1 0-257,3 0-224,-3 0 224,-19 0-95,0 0 191,0 20-416,0 0 96,-19 0 192,-3 20-352,3-20 192,-1-1-160,-20 1 96,20 0-32,1 0-64,19 0 64,0-20 224,0 0-160,19 0 97,1 0-33,1 0-32,-2 0-64,1-20 128,-1 20-256,3 0 96,-3 0-32,0 0-64,1 0-545,-20 0-192,21-20-416,-2 20-641,-19 0-640,0 0-769</inkml:trace>
  <inkml:trace contextRef="#ctx0" brushRef="#br0" timeOffset="1344.0769">6641 12770 7623,'20'-39'2882,"-1"19"-383,-19 20-193,0 0-737,0 0-512,0 20-192,-19-20 32,19 20-320,-20 20 63,1-20-127,-2-1-33,21 21-127,-20-40-129,20 20 32,-19-20-384,19 20 288,0-20-128,19 0-32,1 0 64,1 0-32,-2 0-32,1 0-64,-1 0-288,2 0-97,-1 0-447,-1 0-194,-19 0-703,19 0-930,-19 0-960</inkml:trace>
  <inkml:trace contextRef="#ctx0" brushRef="#br0" timeOffset="1510.0863">6781 12811 7975,'0'0'2595,"0"0"-994,0 0 545,0 0-224,-22 19-481,22 1-640,0 0-417,-19 0-352,19 0 97,0 20-578,0-21-1216,0 1-1667</inkml:trace>
  <inkml:trace contextRef="#ctx0" brushRef="#br0" timeOffset="2195.1255">6184 13267 8231,'-19'-19'2306,"19"-1"-1441,0 20 1153,-20 0-801,20 20 193,0-20-481,-19 19-353,19 21-63,-22-21-65,22 22-224,0-22-160,-19 21-32,19-21 32,0 2-96,0-1 32,0 1-96,0-21 32,0 0-192,19-21 0,-19 1-33,22-1-31,-3 2 128,1-1 128,-1 20 32,0-20 32,-19 20 32,22 20 160,-3-20-96,-19 20 128,0-1 33,0 2 63,0-1-32,-19 1 97,19-3-353,-22-18 224,3 20-64,0-20-320,-1 0 160,1 0-32,-3 0-96,22 0-385,0 0-576,0 0-544,0 0-449,0 0-1762</inkml:trace>
  <inkml:trace contextRef="#ctx0" brushRef="#br0" timeOffset="2386.1365">6362 13386 8039,'0'20'3203,"0"0"-2979,0-1 1986,0 2-448,0 20-513,0-23-736,0 2-417,0 1-64,0-2-320,0 1-1122,22-20-1440</inkml:trace>
  <inkml:trace contextRef="#ctx0" brushRef="#br0" timeOffset="2542.1453">6502 13326 11146,'0'-39'2050,"0"19"-833,0 20 833,0 0-929,0 0-416,-20 0-769,20 0-96,0 0-577,0 20-1217,20-20-1345</inkml:trace>
  <inkml:trace contextRef="#ctx0" brushRef="#br0" timeOffset="2837.1622">6721 13129 9513,'19'-41'768,"-19"41"1602,0-19-288,0 19 321,0 0-1314,0 0-224,0 19-33,0 1 386,-19 20-546,19 0 33,-20 0-257,20 19-224,-21-20-256,21 2 32,0-2 32,0-19-160,0 20-448,0-20-353,21-20-641,-1 0-383,-1 0-706,0 0-768</inkml:trace>
  <inkml:trace contextRef="#ctx0" brushRef="#br0" timeOffset="3014.1723">6721 13347 9416,'-41'0'1826,"22"0"640,-1 0-480,20 0-192,-19 0-1057,19 0-417,0 0-160,19 0-160,1 0-32,-1-21-608,2 21-1058,-1 0-929,18 0-2690</inkml:trace>
  <inkml:trace contextRef="#ctx0" brushRef="#br0" timeOffset="3312.1894">6959 13248 11146,'0'0'545,"0"-20"1665,0 20-481,-21 0 353,1 0-961,20 20-672,-19-20-97,19 19 0,0 1-159,0-20-65,0 20 64,19 20-64,-19-20 96,20-1-64,1 1-160,-21 0 321,19-1-97,-19 2 224,0-21 33,0 20 31,-19 1-191,19-21-65,-21 0-64,1 0-32,-18 0-288,16 0 64,22 0-609,-19 0-960,19 0-2659</inkml:trace>
  <inkml:trace contextRef="#ctx0" brushRef="#br0" timeOffset="5151.2946">10670 13108 6342,'20'0'2242,"-20"0"-289,0 0-255,0-20-513,0 20-448,0 0 64,0 0-129,0 0-255,0 0-161,0 0-32,0 0 32,-20 0-31,20 0-129,-19-19 32,19 19-64,-20 0 0,-1 0-32,2 0-32,-1 0 32,-20 0-32,20 19 0,-18-19-32,-3 0 64,2 0-32,20 0 96,-22 0 32,2 0 64,-1 0 33,1 0-65,17 0 32,-16 0-96,-3 0 96,22 0-64,-20 0-160,18 0 224,1 0-192,1 0 0,-1 0 33,-1 0 127,2 0-288,19 20 288,0-20-32,-20 0 32,20 0 0,0-20 32,0 20-64,0 0-224,0-19 160,20 19-32,-20 0 161,0-20-289,0 20 63,0-20 162,19 20-225,-19-20 128,0 0 160,0 0-352,0 1 192,0-1 32,21 20 96,-21-20-288,0-20 288,0 20-256,0 0 288,0-19-352,0 18 320,0 2-256,20-21 32,-20 20 256,0 1-192,0-2-64,0 2 256,0 19-256,0-20 224,0 20-256,0-20 224,0 20-160,0 0 192,0-20-352,0 20 224,0 0-32,-20 0 192,20 0-352,0 0 160,0-20 192,0 20-320,0 0 192,-21 20 161,21-20-322,-19 0 194,19 20-97,-20 0 192,1-20-96,19 20 32,-21-20-160,1 19 128,20-19-32,-19 21 160,19-21-320,-19 0 352,19 0-416,0-21 288,0 21-160,0-19-64,0 19 96,19-20 0,-19 0 0,19 0-64,1 0 64,1 20 0,-2-20 0,1 20 160,-20 0-96,19 0 129,2 0-97,-1 20 224,-20-20 96,19 20-191,1 0 255,-20 0-288,21 0-256,-2-1 96,1 2 0,-20-21-736,19 19-1122,2-19-2722</inkml:trace>
  <inkml:trace contextRef="#ctx0" brushRef="#br0" timeOffset="6831.3906">11166 12811 12331,'0'-20'577,"0"20"-225,0 0 1826,0 0-512,0 0-33,-19 20-480,19-20-160,0 19-512,0 1 159,-19 0-127,19 0-97,0 0-448,0 0 128,-20 19 32,20-39-128,0 20-160,0 0-416,20 0-834,-20-20-383,19 20-930,-19-20-640</inkml:trace>
  <inkml:trace contextRef="#ctx0" brushRef="#br0" timeOffset="7137.4081">11286 13029 9545,'0'0'256,"0"0"545,-21-20 768,21 0-192,0 0 33,21 1-610,-21-21-255,20 20-65,-1 0 161,1-20 0,1 21-97,18 19-63,-20-20-65,2 20 193,-21 20 159,20-20-383,-20 19 63,0 1-96,-20 0 1,-1 20-193,2-20-32,-1 0 32,1-1-256,-2 1 96,1-20-64,1 20-545,19-20-512,0-20-448,0 20-769,0-20-417,19 1-1633</inkml:trace>
  <inkml:trace contextRef="#ctx0" brushRef="#br0" timeOffset="7440.4256">11583 12711 9929,'41'-20'705,"-22"20"1120,0 0 225,-19 0-480,22 0 223,-22 20-511,0 0-450,0 0-127,-22-1-32,22 2-289,-19-1-32,0-20-63,19 19-97,-20 1-64,-1 0 32,21 0-256,-19 0 160,19-20 96,19 0 0,2 0-96,-1 0-128,-1 0 96,22 20-32,-2-20 129,-20 0-386,22 0-63,-22 0-192,0 0-417,3 0-513,-22-20-992,19 20-865</inkml:trace>
  <inkml:trace contextRef="#ctx0" brushRef="#br0" timeOffset="7636.4367">11862 12791 14605,'0'0'225,"-19"20"1632,19-1-672,-22 1 737,3 0-1025,19 20-545,-19-20-320,19 19-128,0-19-512,-20 20-1186,20-20-2114</inkml:trace>
  <inkml:trace contextRef="#ctx0" brushRef="#br0" timeOffset="8278.4735">11048 13406 12908,'0'-20'96,"0"1"160,0 19 385,0 0 1377,0 0-705,0 19-480,-19 21-289,19-21-224,-22 22-127,22-20 351,-19 17-544,0 2 128,19-20-224,-20 19 96,20-39 192,0 0-448,0 0 608,20 0-352,-1-18-224,0-23 160,3 22-288,16-2 64,-18 1 288,1 2 320,-1-3-384,-1 21-32,0 0 224,-19 21-224,0-3 288,0 2 224,-19-20-95,19 21-1,-19-2-32,-1 1 97,-1 1-578,1-3 289,1-18 97,0 20-386,-3-20 290,22 0-994,-19 0-673,19 0-416,0 0-704,19 0-2243</inkml:trace>
  <inkml:trace contextRef="#ctx0" brushRef="#br0" timeOffset="8455.4835">11246 13525 12395,'0'20'929,"0"1"-352,0-2 1184,-20 1-640,20 1 321,-19-3-770,19 2-832,0 1 320,0-2-608,0 2-1378,19-21-1217</inkml:trace>
  <inkml:trace contextRef="#ctx0" brushRef="#br0" timeOffset="8614.4927">11445 13426 13420,'0'-40'192,"0"40"513,-21 0 128,21 0-545,0 0-160,0 0-256,0 0-673,0 0-640,0 0-1218</inkml:trace>
  <inkml:trace contextRef="#ctx0" brushRef="#br0" timeOffset="8887.5082">11624 13267 9032,'19'-19'897,"-19"19"1121,0 0-321,0 0 289,-19 19-160,19 1-513,-20 0-288,-1 20-640,2-1 415,-1 20-896,20-18 481,-19-2-738,-2 2 578,21-2-962,0-18 256,0 17-1088,0-17-609,0-21-192,21 19-1250</inkml:trace>
  <inkml:trace contextRef="#ctx0" brushRef="#br0" timeOffset="9079.5192">11525 13507 11979,'-41'0'384,"22"18"801,19-18 385,-20 0-577,20 0 0,0 0-193,20 0-575,-20 0-161,19 0-321,22 0-543,-22 20-898,1-20-544,20 0-5029</inkml:trace>
  <inkml:trace contextRef="#ctx0" brushRef="#br0" timeOffset="9384.5367">11843 13507 9513,'19'0'800,"-19"0"1122,0-21-737,0 21 513,-19 0-129,-3 21-384,3-3-352,0-18-416,-1 20 351,-1 1-383,21-2 31,0 1-416,0-20-128,0 21 544,21-3-512,-21 2-32,20-20 160,-1 21 288,0-2-448,-19 2 449,0-21 415,0 19-640,0 0 673,-19-19-769,0 21 641,-22-21-641,22 0 32,-1 0 96,-21-21-833,22 21 33,19-19-1378,-19 19-2627</inkml:trace>
  <inkml:trace contextRef="#ctx0" brushRef="#br1" timeOffset="15381.8797">14203 9017 6053,'0'0'1121,"0"19"-224,0-19 0,0 20-96,0-20-161,-19 20-63,19 1-33,0-2-31,0 1-193,0 19-96,-20-18 1,20 18-1,0 0-128,0 2 96,-19 0-32,19 17 0,0-18-96,-21 18 33,21 4-33,-20-3 64,20 1-96,0 19 0,-19-21 32,19 23 96,0-22-32,-20 20-32,20-18 32,0 18-32,-21-19 1,21 20-1,0-21 32,-19 20-64,19-20 96,-20 21-96,20 0 64,-19-1-32,19 0 0,-19-19 0,19 19 33,-22 1 31,22-1-64,-19 1 64,19-1-32,-19 0-96,19 1 32,-20-1 32,20 1-64,-21-1 32,21 1-64,-20-1 0,20 0 128,0 1 33,0-1-193,-19 1 64,19-1 0,0-19 64,0 0-96,0-1 64,0-19-32,0 0 0,0-1 0,0 21 32,0 0-32,19-1 0,-19 1 0,0-1 32,0 21-64,20-21 0,-20 1 32,0-1 0,0 1 96,0-21 32,21 21-63,-21-1-33,0-18 32,0 18-64,0-19 64,0 19-32,0-18-64,0-2 64,0 0-96,0-19 32,0 20 64,0-19-96,20-2-32,-20 0-160,0 2-321,0-21-480,19 20-640,-19-20-930,0 19-3619</inkml:trace>
  <inkml:trace contextRef="#ctx0" brushRef="#br1" timeOffset="16677.9539">14224 9097 6245,'0'0'129,"0"0"95,0 0 352,20 0-95,-20 0 448,19 0-193,1 0 1,20-21-32,-20 21 95,20 0-255,-1 0 32,21-20-65,0 20 0,-2 0-95,22 0-129,-20 0 0,19 0 1,20 0-129,-19-20 96,18 20-64,3 0-32,-21 0 129,18 0-97,21 0 0,-20 0 0,21 0 32,-2 0-127,2 0-33,20-19-32,-22 19 32,0 0 32,22 0-32,-1 0 96,1-20-128,-3 20 64,22 0-32,-19-20-64,-1 20 32,20 0 0,-21-20 0,21 20 64,-1-20-64,1 20 64,0 0-63,0-20 31,0 20-32,0 0 32,0-19-64,0 19 0,-22-20 32,3 20-32,0 0 64,-1 0-32,-1-20 64,1 20-96,1 0 0,-22 0 64,21 0-32,-20 0-32,1 0 64,17 0-32,3 20-32,-20-20 64,-2 0-32,1 0 0,1 20 0,-2-20-32,2 0 32,-2 0 32,2 0-96,18 0 96,-18 0-128,-2 19 224,-17-19-96,-2 0-31,0 0-194,21 0 322,-21 0-161,19 0-129,22 0 225,-42 0 1,23 0-97,-23 0-97,-18 0 258,-22 0-193,2 0-64,19 0 96,20 0 32,2 0 0,-2 0 0,-20 20-32,1-20 0,-1 0 64,-21 0-32,22 0 32,-20 0 0,19 20 96,-19-20-256,1 0 96,-3 0-32,-18 20 64,-1-20 96,2 0-288,-2 0 160,1 0-64,-20 20 64,-1-20-64,0 0-128,-19 0-193,22 20-576,-22-20-1153,0 0-1954</inkml:trace>
  <inkml:trace contextRef="#ctx0" brushRef="#br1" timeOffset="18797.0751">14403 9393 11082,'19'-19'673,"-19"1"256,19 18 1185,-19 0-1218,0 18 770,0 1-321,-19 2-864,19 19 416,-19-1 31,-22 21-415,22-21-225,-20 21 64,18-1-384,1 2 289,1-22-385,19-20 160,0 22-128,0-41-353,0 0-512,0 0-608,0 0-1122,19-20-1120</inkml:trace>
  <inkml:trace contextRef="#ctx0" brushRef="#br1" timeOffset="19017.0877">14362 9434 12972,'0'0'160,"0"0"0,0-20 1346,21 20-482,-1 0 482,-1 0-545,22 0-737,-3 0 609,3 0-545,-2 0-320,21 0 192,-21 0-192,1-21-769,-1 21 129,-19 0-1154,1 0-1057,-21 0-2786</inkml:trace>
  <inkml:trace contextRef="#ctx0" brushRef="#br1" timeOffset="19174.0967">14362 9533 14189,'-58'41'192,"58"-41"-64,0 0 833,19 0-288,1 0 512,20 0-993,-1 0-96,2 0-480,17 0-1442,2 0-1857</inkml:trace>
  <inkml:trace contextRef="#ctx0" brushRef="#br1" timeOffset="19447.1122">14680 9772 9865,'-20'0'1569,"20"0"-1537,0-40 1025,20 19-768,-1-18 1056,2 19-160,18 1-192,-19-2 64,1 21-224,-2 0-321,1 0 1,-20 21-161,0-2 225,0 22-257,-20-2 64,1-19-160,-2 0-63,21 19-161,-20-39 128,1 19-192,-1-19-257,20 0-992,0-19-1506,0 0-1376</inkml:trace>
  <inkml:trace contextRef="#ctx0" brushRef="#br1" timeOffset="19713.1274">14978 9592 15374,'20'41'256,"-20"-22"577,0 22-128,0-23 160,-20 3 512,20 19-224,-19-20-769,19-1-63,-21 0-225,1 2 0,20-1 0,0-20 32,0-20 32,0-1-160,20 2 128,1 0-96,-2-21-160,20 20 128,-18-19 32,-1 18 96,18 21-320,-16-20 192,-3 20-160,20 0-577,-18 0-1601,-1 20-2178</inkml:trace>
  <inkml:trace contextRef="#ctx0" brushRef="#br1" timeOffset="20185.1544">16031 9414 14413,'19'-40'513,"-19"22"-385,0 18 640,19 0-191,-19 0 864,-19 18 65,0 22-481,-1 0-128,-1 18-33,-18 4-95,20-3-288,-3 1 127,-16-21-320,18 21-191,20-22-194,0 3 130,0-21-98,20 0-191,-1-20-384,22 0-449,-3 0-609,-18-20-832,21 0-1218</inkml:trace>
  <inkml:trace contextRef="#ctx0" brushRef="#br1" timeOffset="20362.1647">15910 9633 15150,'-58'0'384,"18"0"1122,40 0 480,0 0-962,0 0-159,0 0-576,0 0-97,19 19-256,2-19 160,18 20-288,2-20-385,-22 0-1024,20 0-1538,2 0-673</inkml:trace>
  <inkml:trace contextRef="#ctx0" brushRef="#br1" timeOffset="20721.1851">16288 9374 12684,'20'-39'1505,"-20"39"1442,0 0-1698,0 21 128,0-3-160,0 1-320,-20 22-160,20 0-225,-19 17-95,-2-17-193,1 18-192,1 1 64,-1-1 0,20-39-160,-21 0-32,21-20-32,21 0 0,-1-20 64,-1 0 0,1-21 96,20 23-224,-20-23 288,-1 22-289,22-2 129,-22 1 128,-19 20-192,0 20 224,19 1 1,-19-2-162,-19 22 65,19-23 32,-19 23 1,19-21-162,0 19-799,0-39-642,0 19-896,0-19-1090,19 0-2658</inkml:trace>
  <inkml:trace contextRef="#ctx0" brushRef="#br1" timeOffset="21065.2049">16546 9652 10858,'0'0'1601,"0"20"289,0-20-352,19 21-417,-19-3-96,22-18-481,-3 0-448,0 0 32,22 0-32,-21 0-256,18-18-160,-16 18-128,-3-21 31,0 1 65,1 1 192,-20-2 128,0 1 0,-20 2 64,1-3-64,0 1 96,-3-1 288,3 21 289,-20 0 31,18 21 577,1-1 97,-18 1-1,16 17-320,3 2-288,19 1-385,0-2-96,19-19-192,22 0-384,-2 0-481,40-20-1345,-19 0-2274,39 0-64</inkml:trace>
  <inkml:trace contextRef="#ctx0" brushRef="#br1" timeOffset="22066.2621">17697 9475 10377,'0'0'1185,"0"0"1474,20 18-705,-20 1 288,-20 2-801,20 20-95,0-3-386,-19 2-127,19 1-224,-20-2-321,20 1-96,-21-20-32,21 18-128,-19-38 65,19 21 127,0-21-128,0-21-96,0 2-32,0 0 96,19-21-384,-19-1 288,21 2-289,-1-21 161,19 1-513,-18-1 225,18 1 192,1 18 352,-1 4-288,2-4 192,17 21-160,-17 20 416,-22 0-64,22 0-160,-41 20 128,0 0 64,0 1-256,-22 16 160,3 4-128,-20 0 0,-2-4-224,3 4 256,-3-20-128,22-3 256,-22 2-128,41-20-128,-19 0 64,19 0 128,0 0-32,0 0 97,0 21 223,19-21 96,2 0-319,-1 19-33,-1-19-128,0 20 32,3 1 64,-3-21 0,0 18-96,-19-18-384,20 21-321,1-21 0,-21 0-480,20 20-641,-1-20-1345,-19 0-800</inkml:trace>
  <inkml:trace contextRef="#ctx0" brushRef="#br1" timeOffset="22405.2815">18432 9454 9224,'19'-40'1570,"-19"19"544,0 21-737,-19 0 769,-1 0-192,1 0-641,-22 21 0,22-21-95,-22 40-258,22-19 1,-20 16-128,20 4 0,-3 18-353,3-19-159,19-20-33,19 19-288,3-18 96,-3-1 0,20-20-448,-20 0-289,22 0-512,-2 0-256,1 0-769,-20-20-545,20-1-1409</inkml:trace>
  <inkml:trace contextRef="#ctx0" brushRef="#br1" timeOffset="22715.2991">18749 9335 13869,'20'-20'1345,"-20"40"64,-20-20-63,1 21 191,0-3 321,-3 22-641,-16-20-320,18 21-353,-20-4 33,1 4-481,17-2 160,3-19-64,19 1 0,0-2-95,0-19 127,19 0 0,22 0-32,-2 0-224,2 0 64,-3 0 128,3 0-384,-2-19 32,2 19-513,-3 0-320,-16 0-64,-3 0-608,0 0-738,-19 0-1568,0 0-5126</inkml:trace>
  <inkml:trace contextRef="#ctx0" brushRef="#br1" timeOffset="22908.3102">18848 9512 15150,'0'0'2018,"0"0"32,-19 0-64,0 21-289,-1 20-448,-1-23-416,1 23-545,1-2-191,0 0 63,-3-18-449,22 19-704,-19-1-1409,19-20-3011</inkml:trace>
  <inkml:trace contextRef="#ctx0" brushRef="#br1" timeOffset="23367.3364">19761 9493 15150,'0'-18'160,"0"18"1281,21 0-352,-21 18 97,0 22 287,-21-20-224,21 19-480,-19 2-129,19-2-511,-20 0 63,1-18-192,19 19-32,-19-20-193,19-1-95,0-19-256,0 0-321,0-19-384,0 19 63,19-40-287,-19 20-385,19-1-576,1-18-2755</inkml:trace>
  <inkml:trace contextRef="#ctx0" brushRef="#br1" timeOffset="23801.3614">19782 9454 10890,'0'-40'160,"20"19"1762,-1 2-673,0 1-64,3-3 385,17 1-417,-20 20-449,22-20-31,-3 20-32,-16 20-1,-3-20-127,0 20-129,1 1 32,-20 16-31,-20-16 63,1-1-127,0 21 127,-3-23-64,-16 1-159,-22-19-65,21 0-32,17 0-32,-16 0-192,18 0-353,20 0-223,0 0-994,0-19-1729,20 19-1314</inkml:trace>
  <inkml:trace contextRef="#ctx0" brushRef="#br1" timeOffset="24360.3932">20158 9414 8231,'0'0'6534,"22"0"-5957,-22 0 1313,0 20-481,0 21 225,-22-23-193,22 22-544,-19 1-449,0-3-384,-1-17 97,-1 18-65,1 0-64,1-39 96,19 21-64,-19-42-192,19 21-257,0-39 321,19 19-160,0-20 128,1 2-288,21-24-33,-3 4 33,22 18-353,-19 0 385,-2 1 480,2 19-224,-22 20 160,0 0 480,1 0-351,-20 0 191,0 20-32,-20 1-31,1 16-289,-22-16 128,22-1-160,-20 21 0,-2-41 128,41 18 32,-19 1-160,19-19 96,0 0 96,0 0 193,0 0 159,19 21-416,1-21 33,1 0-1,-2 0-128,-19 20 192,20 1-352,-20-21 128,19 18 0,-19 2-513,0 1-191,0-21-514,22 19-287,-22-19-1314,0 20-1216</inkml:trace>
  <inkml:trace contextRef="#ctx0" brushRef="#br1" timeOffset="24746.4154">20695 9335 13132,'0'-20'1217,"-19"20"513,19 0-321,-22 20 257,-16 1-129,-3 16-416,2 24-224,-2-22-32,3 21 32,-3-1-513,2 1-160,39-21-128,0 2-64,0-1-32,20-40 0,20 0-192,-1 0-192,2-20-257,-22 0 129,20 0 159,-18-1 97,-1-18 352,-20 0-192,19 18 128,-19 1 96,0 2 417,0-3-193,-19 21 65,19 0-289,0 0-128,0 0-96,19 21 192,-19-21-353,19 18-255,3 2-641,16-20-705,-18 0-2466,1 21-4196</inkml:trace>
  <inkml:trace contextRef="#ctx0" brushRef="#br1" timeOffset="24933.4261">21052 9393 17168,'-20'21'544,"20"-21"-896,0 0 416,0 0-544,0 20-802,0-20-1889</inkml:trace>
  <inkml:trace contextRef="#ctx0" brushRef="#br1" timeOffset="25076.4343">20953 9633 18417,'0'19'0,"0"-19"833,0 0-673,0 0-96,0 0-2018,-20 0-9705</inkml:trace>
  <inkml:trace contextRef="#ctx0" brushRef="#br1" timeOffset="27542.5753">14422 10705 5733,'0'-19'2851,"0"-1"-513,19-1-480,-19 21-257,0 0-224,0 0-95,0 0-482,0 0 129,0 21-64,0 18 0,0-19-192,0 20-129,0 0 65,-19-1-225,19 2 225,-19-22-225,19 21-288,-20-21 128,20 1-64,-21 1 97,2-2-353,19 1 128,-20 0-32,20-20 32,-19 20 32,19-20-449,0 0-415,19 0-65,-19 0-224,20-20-929,-20 0-865,19 0-1057</inkml:trace>
  <inkml:trace contextRef="#ctx0" brushRef="#br1" timeOffset="27783.5891">14422 10725 9705,'0'-20'448,"-19"1"641,19 19 993,0-20-448,19 20 384,-19 0-513,41-21-576,-22 21-160,41-19-257,-21 19-320,21-20-64,-2 20-64,-17-20 65,-2 20-418,1-19-223,-20 19-513,-1 0-449,-19 0-1216,0 19-865</inkml:trace>
  <inkml:trace contextRef="#ctx0" brushRef="#br1" timeOffset="27961.5992">14422 10805 12780,'-19'20'224,"19"-20"1730,19 0-641,0 0 352,22-20-768,-2 20-512,2 0-353,-3-20-64,3 20-96,-2 0-481,1 0-736,-1 0-833,-19 0-737</inkml:trace>
  <inkml:trace contextRef="#ctx0" brushRef="#br1" timeOffset="28377.6231">14858 10725 8327,'0'0'2082,"0"0"-96,0 0 32,0 0-384,0 20 255,0 0-735,-19 0-194,19 20 97,-20-1-288,20 1-256,-19-20-289,19 19-128,-21-19-128,21 1 96,-20-2 160,20-19-96,0-19-320,0 19 96,0-41 160,20 22-32,-20-21-224,21 0 32,-2 1-32,1-1 32,-1 0 95,2 0-287,-1 21 416,-1-1-160,1 20 192,1 0-32,-21 0 160,0 20 161,19-1-321,-19 1 256,0 20-256,0-20 32,20 0-224,-20 0 96,0-1-320,19 1-385,2-20-512,-21 0-609,20 0-896,-1-20-1,0 1-2498</inkml:trace>
  <inkml:trace contextRef="#ctx0" brushRef="#br1" timeOffset="28580.6346">15277 10626 9993,'0'0'1986,"0"0"448,0 19-576,-22 2-481,3-1 129,-20 19-289,18-19-577,2 20-95,-1-20-257,1 0-160,-3-1-32,3-19-96,19 20-480,0-20-161,0-20-1088,0 20-834,19-19 33,3-1-513,-3 0-1025</inkml:trace>
  <inkml:trace contextRef="#ctx0" brushRef="#br1" timeOffset="28724.643">15217 10686 7623,'19'0'3427,"-19"0"-672,0 19-641,0 1-705,-19 20-384,19-20-449,-20 20 193,20-21-481,0 1-31,-21 1-321,21-2-65,0 1-607,21 0-1058,-21-20-1249,20 0-1921</inkml:trace>
  <inkml:trace contextRef="#ctx0" brushRef="#br1" timeOffset="29054.6618">15614 10606 14477,'-21'20'513,"1"-20"127,1 19 513,-1 2-128,-1-1 417,-18-1-449,20 21-385,19-20-319,0 0-193,0 0-160,0 0 64,19-1 192,1-19-224,-1 20-64,2 1 128,-1-2-32,-1 1 128,-19 0 160,-19-1 225,19 1-97,-41-20-32,2 21-31,-1-2-1,1-19-352,19 20 192,-20-20-480,20 0-129,1 0-640,19 0-1249,19-20-2498</inkml:trace>
  <inkml:trace contextRef="#ctx0" brushRef="#br1" timeOffset="29645.6955">15773 10765 12043,'-22'-40'32,"22"40"1698,0-20-705,22 1 544,-3-1-256,1-1-256,20 21-160,-1 0-96,2 0 96,-3 0-225,-18 0 1,1 21-481,-1-1 96,-20-1 33,0 21 63,-20-20-192,-1 20 193,-18-1-257,-2 2 128,3-22-32,-3 21 97,22-21 95,-1 1-160,1 1 32,19-21 33,0 19-385,19-19 160,1 0 96,20 0-288,-1 0-96,21 0-705,0-19-224,-2 19-481,-17 0-1024,-2 19-1378,1-19-704</inkml:trace>
  <inkml:trace contextRef="#ctx0" brushRef="#br1" timeOffset="29917.7111">16209 11043 11242,'-20'-20'833,"-1"1"1121,21-2-833,0-18 641,21-1-641,-1 0-417,-1 20-223,1-19-1,20 19 225,-1 0-129,2 20 1,-22 0-97,0 0-95,3 20-1,-22 0 0,0 19 97,0-19-321,-41 20 160,22-20-127,-22 0-33,2-1-64,20 1-32,-22 1-64,22-21-160,-1 0-897,20 0-289,20-21-1889,-1 21-1121</inkml:trace>
  <inkml:trace contextRef="#ctx0" brushRef="#br1" timeOffset="30248.7301">16565 11004 14733,'-38'-21'129,"18"1"1728,20 1-1152,20-21 384,-1 21-320,0-22-225,3 2-448,16 19 65,3 0 127,-2-20 96,2 40-160,-22 0 289,0 0-449,1 20 416,-20 20-127,0-20-33,-20 19 96,-18 2-95,16-2-193,-16-19 64,18 19-64,-21-18-128,22-21 0,0 0-192,-3 0-224,22 0-641,0-21-385,0 1-800,41-19-1217,-22 19-2114</inkml:trace>
  <inkml:trace contextRef="#ctx0" brushRef="#br1" timeOffset="30443.7413">16963 10606 15919,'19'20'1313,"-19"-1"641,-19 2-801,19 18 128,-20 1 353,1 0-257,-22 0-608,22-1-289,-1 1-320,1 0-96,19-21-96,-21 1-384,21 1-641,21-21-833,-21 0-1697,19 0-2851</inkml:trace>
  <inkml:trace contextRef="#ctx0" brushRef="#br1" timeOffset="33013.8883">17579 10785 8456,'-21'0'3523,"21"0"-3011,21 0 1410,-2-20-448,20 20 159,21-20-384,0 20-352,0 0-96,20-20-193,-1 20-159,1-20-225,-22 20 32,21 0-352,-19-19 128,0 19 0,-1 0-224,-19 0-288,-20 0-321,-1 0-32,-19 0-1025,0 0-160,-19 19-352,-20-19-1858</inkml:trace>
  <inkml:trace contextRef="#ctx0" brushRef="#br1" timeOffset="33251.9018">17618 10844 15630,'0'20'929,"19"-20"-993,22 0 1153,19-20-384,-2 20 128,21 0-161,-19-19-95,20 19-385,-1-20 160,-19 20-384,1 0 32,-3 0 0,-18 0-352,-1 0-385,-19 0-224,20 0-1025,-20-20-1153,-20 20-2146</inkml:trace>
  <inkml:trace contextRef="#ctx0" brushRef="#br1" timeOffset="33548.9189">18292 10507 13132,'0'0'0,"21"0"288,-1 0 129,-1 19 255,1-19 513,20 21-384,-20 18-64,20-19-129,-20 19-159,-1-18-129,0 18-128,-19 1 65,0-20-97,-19 20 352,0-20-31,-22-1 95,2 1-416,-21-20 257,21 21-481,-21-21 96,22 0 160,-23 19-288,21-19-449,20 0-576,1 0-1185,19 20-1826</inkml:trace>
  <inkml:trace contextRef="#ctx0" brushRef="#br1" timeOffset="34707.9852">19385 10645 7559,'0'-39'2050,"-19"39"-801,19 0-32,-22 0 0,3 0-288,0 0-32,-1 20 128,-20-1-160,20 2 160,-21-1-129,22 19-31,0-19-128,-1 0-257,20 20-223,0-20-161,0-1-192,0 1 192,20-20-385,-1 21-832,0-21-416,3 0-1154,17 0-448</inkml:trace>
  <inkml:trace contextRef="#ctx0" brushRef="#br1" timeOffset="35134.0095">19623 10666 10377,'-19'0'-64,"19"0"833,-21 0 320,1 0 545,1 20-33,-22-1-160,22 21-31,-20-20-257,18 20 96,-18-20-704,39-1-33,-19-19-416,19 20-256,19-20 224,0 0-32,1 0-160,1 0-256,18-20-481,2 20-32,-3-19 32,3-1 192,-22 0 97,1-20 384,-1 20 32,-19 0 96,22 1 64,-22 19 32,0-20 96,-22 20 224,22 20 128,-19-20 97,-1 19 32,20 21 159,-19-20-383,-2 0 95,21 20-352,0-21 64,0 1-192,0 1-288,0-21-352,0 19-706,21-19-543,-2 0-898,1 0-2915</inkml:trace>
  <inkml:trace contextRef="#ctx0" brushRef="#br1" timeOffset="35493.03">19862 10586 12908,'19'20'512,"-19"-20"1122,-19 20-65,19 20-288,0-20-31,-22 19-129,3-19-609,0 20-95,-1 0-353,20-21 128,0 1-352,-21 1 96,21-21-193,21 0-63,-1 0 128,-1-21 96,0 1-32,3 1 160,-3-1-192,20-20 63,-18 20 258,-1 0-290,-1 0 194,0 20-162,-19 0 162,22 0 191,-22 20 96,0 0 64,0 0-255,-22 20-161,22-20 96,0-1 0,0 22-545,0-22-1056,0 1-1762,22-20-993</inkml:trace>
  <inkml:trace contextRef="#ctx0" brushRef="#br1" timeOffset="35984.0582">20517 10626 10858,'0'0'3171,"0"0"-3171,0 19 608,0 2 385,0-1 545,0-1-225,0 1-480,-22 20-64,22-20-385,0 20-288,0-21 128,-19 1-224,19 1 64,-19-2 96,19-19 65,0 0-33,0-19-160,19-2 288,-19 1-288,19 1 256,3-1-224,-3-20 65,1 20-33,-1 0-224,2 20 96,-1-20 224,-1 20-384,0 0-161,3 0-480,-3 20-512,-19-20-1441,0 20-610</inkml:trace>
  <inkml:trace contextRef="#ctx0" brushRef="#br1" timeOffset="36371.0803">20794 10805 11530,'19'0'0,"-19"-20"353,22 20-161,-3 0 96,0 0 129,1-20-129,1 20-224,18 0 0,-20-20 32,3 20 128,-3 0 33,0-20-1,1 0 0,-20 20 96,21-19 97,-21-1 31,-21 20 65,21-21-1,-20 21 1,1 0-1,0 0 129,-3 0-32,3 21 159,-1-21 65,-20 20-128,20 19 64,1-19-65,0 0-223,-3 0-129,22 20-160,0-21-31,0-19-322,0 20 161,22-20-160,-3 21-352,20-21-705,1 0-737,-1 0-769,2 0-1248</inkml:trace>
  <inkml:trace contextRef="#ctx0" brushRef="#br1" timeOffset="36589.0927">21309 10666 12555,'0'-21'737,"-19"21"1185,19 0 192,-19 0-641,-1 21 353,-1-1-289,2-1-704,-1 1-128,1 0-161,19 20-319,-21-20-321,21 0 96,0 19-225,21-18-575,-2-2-610,1 21-1216,20-40-1858</inkml:trace>
  <inkml:trace contextRef="#ctx0" brushRef="#br1" timeOffset="36847.1074">21410 10885 11691,'0'-41'160,"0"22"192,20-1 577,-1 0 64,0 0 320,-19 20-32,22 0-160,-3 0-160,-19 0-192,19 0-32,-19 20-1,0-20-159,0 20-65,0 0-255,-19-1-33,19 1-32,-19-20-96,-3 21 0,3-21-96,0 0-288,-1 0-513,20 0-544,0 0-897,0-21-1121,20 21-2115</inkml:trace>
  <inkml:trace contextRef="#ctx0" brushRef="#br1" timeOffset="37091.1214">21649 10666 14637,'0'20'161,"0"-1"1280,0 1-64,-22 0 321,22 20-449,0-20-352,0 0-449,0 19-127,0-39-321,0 21 256,0-21-32,0 0 32,22 0-96,16-21-96,-18 1 193,20-19-353,-20 19 96,20 0-64,-20 0-289,-1 0-448,20 0-480,-18 1-673,-1 19-1217,-20 0-480</inkml:trace>
  <inkml:trace contextRef="#ctx0" brushRef="#br1" timeOffset="37447.1418">21906 10805 6950,'39'0'192,"-20"-20"1057,3 20-256,17 0 353,-20-20-321,2 20-321,-1-20-255,-1 20-353,-19 0 320,0-20 257,19 20 128,-19 0 31,0-20-63,0 20 0,-19 0 96,0 0 64,-1 0-161,-1 20 257,-18-20 160,20 20-224,-3 0 32,3 20-352,0-20-225,19-1-256,0 1-96,0-20 65,19 21-65,0-21-257,-19 19-255,22-19-801,17 0-1025,-20 0-993,2 0-1538</inkml:trace>
  <inkml:trace contextRef="#ctx0" brushRef="#br1" timeOffset="37753.1593">22282 10666 9513,'0'20'5445,"0"-20"-5349,0 19 672,0 1 930,0 20 224,-19-20-289,0 20-960,-1-21-385,20 22-31,-21-2-161,21-19 0,-20 19-160,1-39 64,19 21 64,0-42-224,0 21 64,0-20 31,19-19 65,-19 19 0,20 1 33,-20-22 95,21 22-256,-1-1 352,-1 0-256,0 0 64,3 20-32,16 0 96,-18 0-288,20 0-1,-20 0-1248,-1 20-353,22-20-2338</inkml:trace>
  <inkml:trace contextRef="#ctx0" brushRef="#br1" timeOffset="38164.1828">22997 10645 16495,'20'0'-96,"-20"0"929,0 21 384,0-1 384,0 19-31,-20-19-481,1 20-609,0-20-287,19 0-97,-22 19-256,3-18-1,19-2-543,0-19-642,19 0-511,3 0-1122,16 0-1057</inkml:trace>
  <inkml:trace contextRef="#ctx0" brushRef="#br1" timeOffset="38421.1975">23315 10626 14701,'0'-20'321,"0"20"319,0 0 193,0 20 512,-19-1-159,-22 2-226,2-1-95,20 19-192,-2 1-33,1-20-31,20 0-289,0-20 1,20 20 255,1-1-288,-2-19 33,1 20-97,-1-20-256,0 21 32,3-21 0,-3 0 0,1 19-641,-1-19-320,2 20-1121,-1-20-3074</inkml:trace>
  <inkml:trace contextRef="#ctx0" brushRef="#br1" timeOffset="41274.3608">18889 11480 12043,'-19'-20'224,"-3"20"1121,3 0 609,0 0-608,-1 0 255,-1 20-512,-18 20-128,-2-21-256,22 21 63,0-20-319,-1 20-225,20-21-320,0 2 288,20-2-288,-1-19 32,0 0-96,22 0-257,-2-40-95,2 21 128,-3-1-417,3-20 288,-22 21 161,22-2 64,-22 2-65,1-1 193,-20 0 288,0 20-32,0-20 289,-20 20-1,1 20 97,-2 0 191,1 0-159,1 20-225,0-21 32,19 21-160,-22-20-128,22 20 65,0-21-194,22 1-703,-22-20-642,19 0-511,0 0-1667</inkml:trace>
  <inkml:trace contextRef="#ctx0" brushRef="#br1" timeOffset="41640.3816">19503 11321 17296,'0'0'32,"-19"0"352,0 0 161,19 0 224,-41 0-1,2 20-383,20-20-161,-22 0-64,2 20 64,18-20-320,-18 0 160,20 0 64,-3 0-256,22 0 256,-19 0-256,19 0 64,0 0 160,0 19-192,0 1 160,0 0 417,19 1-161,-19 18 224,0 1-95,0 0-193,0 19-96,0-20-96,0 1 0,0-20-160,0 20-352,0-20-577,0-20-801,0 0-1601,0 0-865</inkml:trace>
  <inkml:trace contextRef="#ctx0" brushRef="#br1" timeOffset="41793.3903">19087 11560 15086,'19'0'0,"2"0"576,-1 0-223,-1 0 95,0 0-192,3 0-256,-3 0-224,20 19-1249,-18-19-1474</inkml:trace>
  <inkml:trace contextRef="#ctx0" brushRef="#br1" timeOffset="42085.4072">19684 11281 13612,'19'-20'321,"-19"20"1024,-19 20-32,19 0 225,-22 0-33,-17 20-512,20-1 32,-22 2-128,22 18 0,-22-20-449,22 1-224,19 0-64,0-1 65,0 1-353,19-20 352,3 0-448,-3-20-161,0 0-480,22 0-640,-22-20-801,1 0-1282,-1 1-2113</inkml:trace>
  <inkml:trace contextRef="#ctx0" brushRef="#br1" timeOffset="42238.4158">19503 11480 12427,'-38'0'192,"18"0"1730,20 0-352,0 0-1090,20 0 257,-20 20-545,38-20-160,-16 20-544,16-20-1314,-18 19-1569</inkml:trace>
  <inkml:trace contextRef="#ctx0" brushRef="#br1" timeOffset="42604.4368">19722 11539 13933,'0'0'288,"0"21"1025,20-21-160,-1 0-320,2 0 128,18 0-641,-20-21-95,22 21-225,-2 0 32,2-19-257,-22-1 289,0 20-160,3-20 0,-22 0 32,-22 20 32,3-19 32,0 19 0,-1 0 64,-1 0 64,2 0 97,-1 19 159,1-19 513,-22 20 96,22 20-257,19-21-63,-20 21-128,20-20-257,0 0-32,0 19-256,20-39-96,-20 21-320,19-2-673,22-19-417,-22 0-1697,1 0-1057</inkml:trace>
  <inkml:trace contextRef="#ctx0" brushRef="#br1" timeOffset="42899.4536">20079 11480 12780,'0'20'640,"0"0"802,21-1-129,-21 2 769,0 18-929,-21-19-320,21 0-385,-20-1-256,20 21-192,0-20 0,0-20-96,0 20 128,0-20 0,0-20 0,0 0 128,0 1-224,20-2 160,1 2-192,-1-21 192,-1 20-31,0 1 63,3-2 96,-3 21-224,0-19-96,22 19 160,-22 0-673,1 19-1537,-1-19-2242</inkml:trace>
  <inkml:trace contextRef="#ctx0" brushRef="#br1" timeOffset="43352.4795">20953 11480 15822,'0'0'609,"0"0"1089,0 0-129,0 20-95,-20 0 63,1 20-512,19-1-160,0-19-449,-21 19-160,21 1-31,-20 0-161,1 0-128,19-20-321,0 20-127,0-1-641,0-19-289,19-20-640,1 20-1217,-20-20-640</inkml:trace>
  <inkml:trace contextRef="#ctx0" brushRef="#br1" timeOffset="43692.499">21073 11817 12395,'0'-39'385,"0"19"864,19 0 448,1-20-447,-1 21 95,1-2-480,1 2-257,18-1 33,-20 0-289,2 20 225,-1 0-97,-1 0-288,-19 20 193,19 0-97,-19-1-64,-19 21 64,19-20-95,-19 0-97,-22 0 64,22 0-32,-20-20-192,18 0 128,-18 0-128,19 0 0,1 0-320,-2-20-289,21 20-192,0-20-576,21 20-1026,-21-20-992</inkml:trace>
  <inkml:trace contextRef="#ctx0" brushRef="#br1" timeOffset="44253.5311">21608 11261 5957,'0'-39'1698,"0"39"928,0-20-512,0 20-128,0 0-32,-20 0-353,1 20-319,-2 0-97,-18-1 32,20 21-256,-3 0-288,22-20-225,-19-1-160,19 21-384,19-40 96,-19 21 32,22-21 96,-3 0-512,0 0 0,-19 0 95,20-21 289,-20 21-192,0-40 256,-20 21-128,1-1-32,0 20 160,19-20-512,0 0-321,-22 20-1473,22 0-993</inkml:trace>
  <inkml:trace contextRef="#ctx0" brushRef="#br1" timeOffset="46608.6658">22482 11321 15214,'19'0'416,"-19"-20"-448,-19 20 897,19 0-96,-20-20 320,-1 20-417,2 0-255,-20 0-161,18 0 128,-18 0-31,20 0-289,-22 0 128,22 0-96,-1 20 0,-1-20-96,21 0 32,0 20 96,0 0-32,0 0 1,0-1 351,0 21-160,0 0 257,0 0-385,0 20 288,0-21-159,-20 1-289,20 19 192,0-19-192,0 0 32,0-20 64,0-1-128,20-19-160,-20 0-673,0 0-256,0-19-513,0 19-1312,0-20-770</inkml:trace>
  <inkml:trace contextRef="#ctx0" brushRef="#br1" timeOffset="46768.6749">22085 11599 13100,'-20'0'705,"20"0"-33,0 0 1090,20 0-321,-1 0-320,22 0-512,-3 20-193,3-20-448,-2 0 128,2 20-384,-3-20-609,-18 19-1249,20-19-993</inkml:trace>
  <inkml:trace contextRef="#ctx0" brushRef="#br1" timeOffset="47082.6929">22542 11560 8840,'0'0'4516,"0"19"-4548,0-19 1538,0 20-225,0 0 192,19 0-576,-19-1-449,0 2-191,0-2 63,0 1-288,-19 0 224,19 0-96,0-20 449,0-20-65,0 20-191,0-40 255,0 21-255,0-2 159,19 2-256,1-1-127,-20-20 255,19 40-352,0-19 32,-19-2-288,22 21 384,-3 0-416,1 0-577,-1 0-448,2 21-1025,-1-2-737,-1 1-769</inkml:trace>
  <inkml:trace contextRef="#ctx0" brushRef="#br1" timeOffset="47529.7185">23118 11539 11466,'19'-19'1762,"-19"19"-865,-19 0 1025,-3 0-449,3 19 97,-1 2-225,-20-2-224,-18 1-192,17 20-96,2-21-129,18 2-31,-18-2-449,39 1-256,-19-20 192,38 20-224,0-20 32,1 0-128,21-20-288,19 20-609,-2-20 128,2-20-192,-19 21 448,-3-1 64,-18 0 417,20 0 160,-40 1 96,0 19 225,0 0 95,0 0 321,-19 0-129,19 0-127,-21 19 63,1 1 33,1 0-97,0 0-96,19-1-192,0-19 65,0 21-289,0-2-129,0-19-63,19 20-673,-19-20-544,0 20-865,19-20-1218,1 0-1857</inkml:trace>
  <inkml:trace contextRef="#ctx0" brushRef="#br1" timeOffset="48076.7497">23354 11520 13164,'21'-20'1537,"-1"20"385,-20 0-128,0 0-353,-20 0-320,20 20-288,0-1-96,-21 2-161,21 18-223,-19-19-161,-1 0-128,20-1-64,-19 2 160,19-2-320,0 1-160,0-20 384,19 0-321,-19-20 129,20 20 192,-1-40-320,2 21 256,-1-1 96,-1 0-224,0 0 128,3 1 0,-22-2 128,19 21-128,-19 0 289,0 0-33,0 21 96,-19-2-96,19 1-224,-22 0 161,22-20-97,0 20-96,0-1 0,-19-19 160,19 21-160,0-21-288,0 0 288,19 0-353,3-21 161,-3 2 96,20 19 224,-18-20-288,18 20 192,-20-20-32,22 20 32,-22-20 192,1 20 0,-20 0 1,0 20 31,0 0-32,0 0 32,0-20-320,0 19 64,-20 2 96,1-2-576,19 1-353,0-20-512,0 20-1186,0-20-1536,19 0-5382</inkml:trace>
  <inkml:trace contextRef="#ctx0" brushRef="#br1" timeOffset="48472.7724">23792 11619 15118,'0'20'-96,"0"-20"448,0 0 609,0 0 128,0 19-416,19-19-449,-19 0-96,20 0-64,20 0 32,-20 0-160,20 0 32,-20 0-32,19 0 0,-20-19-96,22-1 64,-22 20 64,0-20 0,-19 0 96,0 20-64,0-19 96,0-2 96,0 21 288,-19 0 129,19-19 256,-19 19 320,-1 19-320,-1 2 128,-18-2 32,20 1-577,-1 0-192,20 0-128,-21-1 33,21 2-290,21-2 97,-21-19-544,20 20-577,19-20-609,-20 0-1121,22 0-864</inkml:trace>
  <inkml:trace contextRef="#ctx0" brushRef="#br1" timeOffset="48766.7892">24565 11520 15022,'21'0'865,"-1"0"-33,-40 0 450,-1 0 319,2 0 225,-20 19-321,-21 2-416,19-21-224,2 19-737,20 1 0,19 0 97,-21-20-322,21 20 129,21-20 161,-2 19-354,1-19 97,-1 21-32,3-2 64,-3 1 32,0-20 0,-19 20 32,0 0 225,-19 0-321,0 0 96,-22-20 0,21 0-129,-20 19-543,20-19-866,-18 0-2273</inkml:trace>
  <inkml:trace contextRef="#ctx0" brushRef="#br1" timeOffset="54056.0917">16486 12770 12908,'-19'-19'1825,"19"-1"-1024,-20 20 833,20 20-609,-19-1 897,-3 2-545,-16-1-384,18-1-96,-1 21-705,2 0 128,19-20-224,-20 0 64,20-1-288,0-19 192,20 0-160,-1-19-480,2 19-65,-1-40 129,18 20-193,-16 0 192,-3-20 257,1 21-160,-1-22 416,2 22-288,-21 19 672,20-20-160,-20 20 192,-20 20 225,20-20-353,-21 40 193,21-20-257,-19 19 224,-1-19-351,20 20-33,0-20-481,-19 0-480,19-1-736,19 1-1442,-19-20-1217</inkml:trace>
  <inkml:trace contextRef="#ctx0" brushRef="#br1" timeOffset="54326.1072">16804 12433 10249,'21'-20'6182,"-2"1"-5445,-19 38 928,0 1-672,-19 20 993,-2-20-609,1 39-512,1-19-288,-22 19-385,22 1 0,-20-1 0,18 1-320,1-20 352,20 20-352,0-21-256,20-19-353,1-20-640,-1 20-833,-1-20-1986,0-20-4933</inkml:trace>
  <inkml:trace contextRef="#ctx0" brushRef="#br1" timeOffset="54490.1166">16686 12751 15342,'-41'0'769,"21"0"2242,1 0-1250,0 0-800,19 0-416,0 0-225,0 0-96,19 0-384,20 0-641,-18 0-1505,37 19-2434</inkml:trace>
  <inkml:trace contextRef="#ctx0" brushRef="#br1" timeOffset="54877.1388">17242 12413 14221,'19'-39'416,"-19"39"1378,0 0-769,0 20 929,-19-1-641,19 1-416,-22 0 288,3 20-801,0-1 225,-1 21 64,-1-1-481,-18 21-64,20-20 32,-3-1 64,3 1-416,19-20 192,0-1-320,19-19-481,3-20-288,-3 0-865,20 0-896,-18 0-1603</inkml:trace>
  <inkml:trace contextRef="#ctx0" brushRef="#br1" timeOffset="55042.1482">17182 12770 12363,'-60'-39'737,"40"19"1537,1 20 385,-3 0-1186,3 0-288,19 20-416,0-20-577,0 20-128,19-20 0,3 19-384,-3 2-705,20-1-1217,2-1-1762</inkml:trace>
  <inkml:trace contextRef="#ctx0" brushRef="#br1" timeOffset="55408.1691">17519 12731 13292,'0'-20'641,"-20"0"1281,20 20 224,-40 20-321,20 0-255,1 0-545,-22-1-128,22 22-417,0-22-128,-1 21-256,-1-20-128,21 0-64,0 0-192,21-20-385,-21 20-352,20-20 0,18-20 65,-16 0 351,-3 0 193,0 0 191,1-20 129,1 21 96,-21-1 192,0-1-95,0 21 255,0 0 289,0 21-385,-21-1 320,21-1-448,-20-19-64,20 20 1,0 0-130,0 0-479,0 0-737,0 0-1858,0 0-1121</inkml:trace>
  <inkml:trace contextRef="#ctx0" brushRef="#br1" timeOffset="55661.1835">17817 12751 13324,'20'-40'737,"-40"20"992,20 1 289,-21 19-192,2 0 192,-1 19-449,1 1-768,-22 0 32,22 0-192,-1 20-65,20-1-320,-21-19-224,21 20-224,0-20 0,0 0-320,21 0-770,-1-20-479,-1 0-1026,22 0-2146</inkml:trace>
  <inkml:trace contextRef="#ctx0" brushRef="#br1" timeOffset="55835.1935">17996 12731 13452,'38'-20'993,"-38"20"705,0 20 160,0 0-225,-19-1-288,0 2-736,-1-1-545,20 19-64,-21-19-256,1 0-513,20 0-1345,0-20-1730</inkml:trace>
  <inkml:trace contextRef="#ctx0" brushRef="#br1" timeOffset="56049.2057">18273 12651 13580,'0'0'1378,"0"0"159,-20 0 1,1 21 191,0-2 1,-22 21-321,21-20-640,1-1-321,-2 22-223,1-22-193,20 1-32,0 0-64,20-20-289,1 20-960,-2-20-1153,20-20-2179</inkml:trace>
  <inkml:trace contextRef="#ctx0" brushRef="#br1" timeOffset="56353.2231">18591 12651 12043,'0'0'3395,"0"0"-1249,-39 0-128,17 0-64,3 0-705,-20 21-576,18-2-385,2 1-224,-1-20 192,20 20-256,0 0-128,0-20 320,20 19-160,20-19-224,-20 21 192,18-1 0,-16-1 192,-3 1-160,1 0-128,-20 0 256,-20 0 65,1 0-33,-3 0-224,-16-1 64,-3-19-96,22 0-769,-20 0-1121,18 0-2402</inkml:trace>
  <inkml:trace contextRef="#ctx0" brushRef="#br1" timeOffset="57354.2805">19306 12770 10537,'0'-19'321,"0"19"1344,0-20 481,0 20-384,0-20-289,0 20-512,19-20-160,0 20-449,3 0 1,-3-19 159,20 19-416,2 0 289,-22 0-385,22 0 224,-22 0-256,0 19 128,1-19 0,-20 20 192,21 0-127,-21 0-1,0-20-192,0 19 96,0 2 0,0-21 192,19 0-288,1 0-96,-1-21 0,22 21-321,-2-19 33,-20 19-769,22-20-417,-22 20-832,0 0-609,-19 0-3107</inkml:trace>
  <inkml:trace contextRef="#ctx0" brushRef="#br1" timeOffset="57693.2998">19344 12950 10698,'-19'19'256,"0"-19"-160,19 0 1057,0 0-64,19-19 352,0-1-95,3 20-257,-3-20-32,0 0-64,1 20-64,1 0 31,-1 0-63,-1 0-320,0 0-1,3 20-31,-3-20-97,0 0-352,1 0 33,1 0 31,18 0-160,-20 0 96,22-20-384,-2 0-545,21 20-737,-22 0-1088,3-20-1762</inkml:trace>
  <inkml:trace contextRef="#ctx0" brushRef="#br1" timeOffset="58276.3332">20536 12672 10858,'20'-60'640,"-1"40"1346,2 0 96,-21 20-480,20-20-289,-20 20-512,-20 20-161,20 0-191,-40 0 191,20 19 129,-21 1-256,22 0 191,-20-1-319,-1 2 127,20-2-160,1-19 1,19 0-289,19 0 256,1-20-352,20 0 96,18 0-64,-17 0 32,19-20-128,-2 0-32,-17 20-352,-2 0-257,2 0-256,-3 0-352,-38 0-673,22 0-801,-22 0-928</inkml:trace>
  <inkml:trace contextRef="#ctx0" brushRef="#br1" timeOffset="58459.3436">20695 12791 7431,'-19'-21'6310,"19"21"-5253,0 0 1249,0 0-513,-22 21-31,22-1-865,-19 19 0,19 1-385,-19-20-256,19 20-191,-20-1-258,20 1-383,0 0-930,20-21-1472,-20 1-1731</inkml:trace>
  <inkml:trace contextRef="#ctx0" brushRef="#br1" timeOffset="58735.3595">20794 13009 12203,'19'-59'288,"3"19"545,-22 0 352,38 0-160,-18-20 705,20 21-289,-1-1-288,2 40-32,-2-19-416,-18 38-160,-2-19-33,-19 40-64,0-20 65,0-1-321,-19 22 96,-2-2-159,-18 1-258,-2-20 129,-17 20-128,17-21-512,3 1-257,-3 0-1121,22 0-1313,19-20-961</inkml:trace>
  <inkml:trace contextRef="#ctx0" brushRef="#br1" timeOffset="58911.3695">21073 12989 15118,'39'20'1281,"-39"0"769,0 0-320,-20 0-129,1 19-320,-2-18-640,-18 18-737,-2-19 288,22-1-704,-20-19-577,18 21-929,21-21-2947</inkml:trace>
  <inkml:trace contextRef="#ctx0" brushRef="#br1" timeOffset="59377.3962">21370 13069 16143,'-20'-20'480,"20"-20"705,0 20-160,0 0 128,0-19 33,20 19-129,-20-20-801,19 0 64,2 1-224,-1-1 321,18 20-353,-16 20 256,16 0-224,-18 20 96,-20-1 193,21 2-385,-21 18 224,0 1 96,-21 0-320,1-20 160,-18 19 129,-3 1-257,2-20-32,-1-20 64,1 20 64,-2-20-449,22 0-479,-1-20-353,20 0-929,0 20-2082,20-20-5285</inkml:trace>
  <inkml:trace contextRef="#ctx0" brushRef="#br1" timeOffset="59696.4144">21608 13049 7623,'0'20'5509,"-20"-20"-4356,20 0 577,-19-20-257,19 0 161,0 0-385,0 0-609,0-19-255,0 19-1,19-20-416,1 20 96,-1 0 0,22 0 32,-22 1 32,1-1 161,1 20-353,-2 20 448,1-1-288,-20 1 256,0 20-127,-20 0 95,1-1-64,-2 1-128,1-20 129,-18 0-161,16 0-353,3-20-95,-1 19-641,1-19-897,19-19-1729,0 19-1346</inkml:trace>
  <inkml:trace contextRef="#ctx0" brushRef="#br1" timeOffset="59990.4312">21786 13049 12363,'-19'20'1281,"19"-1"-31,0-19 992,0-19-481,0 19-191,0-40-897,19 20-321,2 0-96,-1 0 64,19-19-256,1 19 225,-1 0-161,2 0 192,-2 20-160,-20-20 0,2 20 33,-1 20 127,-20 0-32,0 0 65,-20 20-1,-20-21-96,1 1-352,-2 0 192,2 20-352,-1-20-449,1-20-1153,-2 0-1665</inkml:trace>
  <inkml:trace contextRef="#ctx0" brushRef="#br1" timeOffset="60761.4753">22879 12612 8520,'39'-20'5285,"-20"0"-5382,-19 20 258,0 0 575,0-20 449,-19 20-128,19 0-384,-19 0-64,-22-20-129,21 20 1,-18 0-161,16 0-32,-16 0-288,18 0 0,-1 0-96,2 0 256,-1 20-352,20-20 320,0 20-288,-19-20 160,19 20 0,0-20 256,0 20 97,0 19 191,0-18 33,0 18-1,0 1-416,0 20 33,-22-21 127,22 1-288,0-20-32,-19 20 0,19-21 64,-19 1-545,19 0-768,0-20-929,0 0-1377,-20 0-801</inkml:trace>
  <inkml:trace contextRef="#ctx0" brushRef="#br1" timeOffset="60930.485">22521 12791 15534,'21'0'96,"-21"0"833,0 20 224,19-20-192,-19 0-160,20 0-417,-1 19-256,0 1-96,3-20-448,-3 20-1378,1 0-1697</inkml:trace>
  <inkml:trace contextRef="#ctx0" brushRef="#br1" timeOffset="61228.502">22800 12811 13805,'19'0'384,"-19"19"-64,0 1 801,0 0 161,19 0 319,-19 20-576,0-20-673,0-1-63,0 1-225,-19-20 256,19 20-192,-19-20 353,19 0-289,0 0 0,0-20 128,0 0 33,0 1 63,0-1-64,0 0-160,19-20-95,0 20-97,1 0 96,1-19-224,18 39-673,-20-21-705,22 21-1280,-22 21-1859</inkml:trace>
  <inkml:trace contextRef="#ctx0" brushRef="#br1" timeOffset="61787.5339">23375 12770 14093,'0'-19'160,"-21"19"449,2-20 832,19 20 417,-39 20-33,17-20-351,-16 40-417,-1-20-224,-2-1-257,3 21-159,16-20-225,3 20 64,19-20-416,0-1 288,0-19-224,19 0-96,3 0-193,-3 0-159,0 0-97,22-19-63,-2 19 159,-20-20 257,22 0-129,-41 0 257,19 0 128,1 0 64,-1 0-32,-19 1 192,0-1 321,0 20-289,0 0 64,0 0 97,0 20-1,-19-1 32,19 1 65,-20 0-129,20 0-384,-19 20 32,19-20-64,-22-1-128,22 1-737,-19 0-352,19 0-1089,19-20-1506,-19 20-1249</inkml:trace>
  <inkml:trace contextRef="#ctx0" brushRef="#br1" timeOffset="62346.5659">23455 12770 13420,'38'-39'1922,"-38"19"32,0 20-353,0 0-31,-19 20-257,19 0-384,-19-1-32,19 22-449,-22-22 97,22 21-353,-19-20-288,19 0 192,-19 0-96,19 0-64,0-20-160,0 19 192,0-19-257,0 0 97,0-19 96,19 19-128,0-20 128,3 0-160,16-20 159,-18 0 33,21 21 96,-22-1-96,0-1 128,22 2 65,-22 19 127,1 0 256,-20 0-159,-20 19-161,1 2 96,0 18-32,-3-19 33,3 0-193,19 0-32,-19 0 0,19-20-128,0 20-32,19-20-64,-19 0-33,19 0 97,3-20-96,16 20-64,-18 0 256,1-20 64,-2 20-96,1-20 64,21 20 64,-41 0 96,19 0 0,-19 0 1,-19 0-33,19 20-96,-22 0 0,22 0 96,-19-20-352,19 20-161,0-1-607,0-19-386,0 20-800,19-20-1441,-19 0-1762</inkml:trace>
  <inkml:trace contextRef="#ctx0" brushRef="#br1" timeOffset="62748.5889">23910 12890 14381,'21'-20'737,"-21"20"-225,0 20 577,0-20 417,0 0-545,0 0-577,20 0-384,-1 0 32,1 0 64,-1 20-96,-19-20-96,21-20-96,18 20 96,-20 0 0,-19-20-96,22 20-33,-3-20 161,-19 0 128,0 1-64,0 19-96,0-20 192,-19-1-96,19 21 321,-22 0-1,22 0 417,-19 0 127,0 21 97,19-1 64,-20-1 32,-1 1-416,2 0-161,-1 0-287,1 0-129,-1 0-64,20 0 32,0-20-417,0 19-480,0-19-480,20 20-833,19-20-2434</inkml:trace>
  <inkml:trace contextRef="#ctx0" brushRef="#br1" timeOffset="63067.6072">24466 12751 16399,'0'0'577,"0"0"191,-19 0 1154,19 19 288,-19-19-704,-22 21-642,21-21-287,1 0-577,-22 20 64,41-1-32,0 1 32,0 0-32,20 0-64,1-20 32,-2 20-192,1 0 160,-1 0 32,3-1-64,-22 1 160,19 0-96,-19 0 96,-19 0 160,-22-20-288,21 20 192,-20-1-352,1-19 96,20 0-929,-3 0-1377,3 0-2178</inkml:trace>
  <inkml:trace contextRef="#ctx0" brushRef="#br1" timeOffset="97809.5944">14224 12731 8359,'0'-20'2243,"0"0"-418,0 20-191,0-19-417,0 19-608,-21 19 351,21-19-95,0 20-128,0 20-289,-19-21-63,19 22-161,-20-2 32,20 21-320,-19-40 64,19 19 96,-21-19-32,21 0 353,0-20-417,0 0 32,0-20 64,0 0-128,0 1 32,0-21 0,0 0 0,21 0-32,-2-20-128,-19 1-33,39 20 225,-18-21-448,-1 20 384,19 0 0,1 1 192,-20 19-128,-1 20 64,22 0-32,-22 0 32,-19 0 65,19 20-290,-19 0 161,0-1 193,0 21-417,-19-20 63,0 0-127,-22 19-32,22-18 96,-20-2-417,-2 1 481,22-20 0,-22 20 128,22-20 0,19 0 96,-20 0 96,20 20 449,20-20-33,-20 19-351,19-19 95,2 41 32,-1-22 1,-1 1-257,1 0 128,-20 0-320,21 0 224,-21 0-160,19-20-576,-19 20-417,0-20-609,20 19-832,-20-19-897</inkml:trace>
  <inkml:trace contextRef="#ctx0" brushRef="#br1" timeOffset="98276.6211">14463 12830 10537,'0'0'929,"0"20"-1025,0-20 481,0 0 255,0 0 609,0 0-576,19 0-353,0 0-192,1-20 129,1 20-1,-1-19-32,-1-1-96,0-1 0,3 2-96,-3-1 0,-19 20 65,0-20-1,0 20-64,0-20 160,-19 20 128,19-19 161,-22 19 159,3 0 193,0 0-128,-1 19-1,-1 1 1,1 0-96,1 0-1,0-1-416,19 2 193,-22-1-257,22-1-256,0 1 320,0 0-352,0-20 160,22 20-705,-3 0-64,-19-20-768,19 0-577,1 0-352,1 0-866</inkml:trace>
  <inkml:trace contextRef="#ctx0" brushRef="#br1" timeOffset="98574.6382">14839 12751 5925,'19'-40'1698,"2"40"704,-21-20-416,0 1-160,0 19-513,-21 0-32,2 0 0,-1 19-64,1-19 1,-2 40-258,1-20-159,1-1-224,-22 22-65,22-22-191,19 21-353,-20-20 224,20 0-320,0 0 96,20 0 0,-20-20-673,19 19-736,2-19-513,18 0-1153,-19-19-1121</inkml:trace>
  <inkml:trace contextRef="#ctx0" brushRef="#br1" timeOffset="99025.6638">14918 12830 8007,'0'20'160,"0"-20"1153,0 0-384,20 0 224,-20 0-704,21 0-289,-21-20-160,19 20 64,1 0 64,-1-19-128,-19 19 32,21-20 0,-1 20-32,-20-21 32,0 2 0,0 19 0,0 0 32,0-20 353,-20 20 255,20-20 257,-21 20-96,2 0 64,19 0 64,-20 0 96,1 20-256,-2 0 95,21-1-415,-20 2 256,1 18-513,-1-19-32,20 0 64,0 0-448,0 0 352,0 0-224,20 0-480,-1-20-706,-19 19-415,20 1-898,1-20-800</inkml:trace>
  <inkml:trace contextRef="#ctx0" brushRef="#br1" timeOffset="99465.6891">15197 12731 9801,'20'-20'1217,"-20"20"737,0 0-289,-20 0 97,20 20-257,-21 0-512,21-1-256,-19 22-128,19-22-225,-20 1-256,20 20-96,0-20 64,-19 0 0,19 0-352,0-1 224,19-19 64,-19 0-416,20-19 256,-20-1-33,19 0 226,2 0-386,-1-20 161,-20 20 224,19 1-288,0-1 448,3-1-416,-22 21 384,19 0-96,-19 0 257,0 21-129,0-1 32,0 19 64,-19-19-224,19 20-96,0-20-192,-22 0-224,22-1-417,0 1-672,0 0-1122,0-20-1120</inkml:trace>
  <inkml:trace contextRef="#ctx0" brushRef="#br1" timeOffset="99999.7197">15534 12473 8167,'0'-20'1762,"0"20"192,0 0-225,0 0-223,0 20 63,-21-20-127,21 40-129,-19-1-288,-1 1 96,1 0-705,-2 19 129,1-19-417,1 20 160,19-21-384,-20-19 96,20 20 128,0-20-256,20 0-288,-20 0-385,19-20-160,1 19-416,1-19-769,-2-19-673,1 19-2178</inkml:trace>
  <inkml:trace contextRef="#ctx0" brushRef="#br1" timeOffset="100233.7329">15335 12632 14637,'-20'0'737,"20"0"1793,20 0-960,1 0 192,-2 0-962,1 0-415,19 0-481,21 0 352,-20 0-416,-1 0-993,21 0-2275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00:07.843"/>
    </inkml:context>
    <inkml:brush xml:id="br0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14304 4885 6021,'0'-20'1634,"0"20"288,0 0-897,-21 20-353,1 0 321,1 0 160,-1 20 321,-40-1-417,0 21 0,0 19-257,-17 1-223,-3-1-225,1 21 129,-22-20-129,2-2-288,20 21 417,-20-38-417,19 18-225,1-18 450,-1-23-129,20 2-448,22-19 256,18-1 128,-1-2-1185,21-18-545,0 0-704,21-18 96,18-2-2563</inkml:trace>
  <inkml:trace contextRef="#ctx0" brushRef="#br0" timeOffset="412.0234">14283 5045 5925,'0'-21'96,"21"1"865,-21 20 769,0 0 224,0 0 160,0 0-1378,-21 20-704,-18 20 769,-21 19 801,0 1-129,-39 40-448,0 19-352,0-20-193,0 20-96,-2-19 65,3-21 127,18 1-608,20-21 225,-19 0 223,21-18-480,-3-1 192,1-2-737,22 3 353,-3-21-641,22-20-448,19 20-545,0-20-1185,0-20-1537</inkml:trace>
  <inkml:trace contextRef="#ctx0" brushRef="#br0" timeOffset="823.0469">13290 5601 10121,'0'0'192,"0"0"1538,0 0-1346,-19 19 481,-20 40 352,-2-18-160,-19 38-192,2-18-256,-2 17-33,0 2-127,0-20 95,21-1-127,-1 1 383,20-21-511,1-19-225,-1 0-193,40 1 258,-20-21 159,39 0-192,1 0 128,20 0-448,20 0 448,-22 0-224,2-21-288,0 21-321,-21 0-352,2 0-1185,-3 0-929</inkml:trace>
  <inkml:trace contextRef="#ctx0" brushRef="#br0" timeOffset="1607.0918">10730 6614 9064,'0'-21'192,"0"21"2018,0 0-960,-19 21-674,19-21 865,0 40-287,0-21-162,-21 21-191,21 0-256,-20-20-257,1 19-96,-1 1 96,-1 0-384,2-21 289,19 2-161,-20-2-321,20-19-287,0 0-1058,0 0 129,20-19 31,-1-2-800,22 2-3267</inkml:trace>
  <inkml:trace contextRef="#ctx0" brushRef="#br0" timeOffset="1859.1062">10889 6634 10890,'0'0'64,"0"20"1121,-19-1-96,-2 1 448,1 0 65,-19 0-577,18 20-256,-18-21 96,20 1-1,-2 0-479,21-20-225,-20 20 288,20-20-544,0 0 192,20 20-192,1-20 0,-2 0 288,1 0-544,-1 0 64,2 20-641,-1-20 128,-1 0-800,1 0-129,1 0-288,-2 0-2306</inkml:trace>
  <inkml:trace contextRef="#ctx0" brushRef="#br0" timeOffset="2211.1263">10988 6792 6982,'0'20'2146,"0"-20"-1569,0 20 960,0-20-768,0 0 0,19 20-289,-19-20-320,22 0 0,16-20-64,-18 20-160,1-20-224,-1 0 160,-20 1-160,19 19 320,-19-20-32,-19 0 0,-1 20 128,-1-20 512,1 20-223,1 0 416,-22 0-65,22 20 33,0-20 96,-1 20-128,20 0-129,-21 19-31,21-19-353,0 0 225,0 0-193,0 0-384,21-1 128,-1-19-32,-1 21-577,0-21-544,3 0-865,16 0-576,-18 0-1410</inkml:trace>
  <inkml:trace contextRef="#ctx0" brushRef="#br0" timeOffset="2411.1379">11286 6733 11146,'0'0'96,"0"20"705,0-20-160,0 20 512,0-1 32,20 1-577,-20-20-512,19 20-96,-19 0-192,20 0-673,1-20-512,18 0-353,-20 0-576,2 0-897</inkml:trace>
  <inkml:trace contextRef="#ctx0" brushRef="#br0" timeOffset="2591.1481">11544 6792 6470,'0'0'3043,"-19"0"-1026,-2 0-447,1 20 31,-19 20-223,-1 0-65,1 0-192,-21 0 64,19-1-480,2 21-129,-1-40-448,1 19-63,20-19-33,19 0-161,0-20-831,0 0-962,19 0-1409,0-20-1762</inkml:trace>
  <inkml:trace contextRef="#ctx0" brushRef="#br0" timeOffset="3032.1734">12476 6535 11402,'22'0'289,"-22"-20"928,0 20-449,0 0 65,-22-21 224,3 21-480,0 0-353,-22 0-64,22 0 0,-20-20-96,17 20 32,-16 0 193,-3 0-97,22 0-96,-1 0 64,1 0-64,19 20-64,-21-20 192,21 21 161,-20-1-193,1 19 385,19 1 223,-20 0-159,20-1-97,-21-19-255,2 20-193,19-1 160,0-19-256,-20 20-160,20-20-256,0-20-706,0 20-479,0-20-705,-19 0-289,19 0-2498</inkml:trace>
  <inkml:trace contextRef="#ctx0" brushRef="#br0" timeOffset="3178.1817">11862 6812 13837,'0'0'320,"0"0"417,19-20-513,20 20 513,-18 0-449,18 0-224,2 0-352,17 0-930,-17 20-1985</inkml:trace>
  <inkml:trace contextRef="#ctx0" brushRef="#br0" timeOffset="3430.1961">12259 6911 7751,'0'-19'4420,"0"-1"-4580,20 0 1025,-20-20-705,19 20 1121,22 1-64,-22 19-448,1-20-96,-1 20-33,-19 0-223,21 20-1,-21-1 161,0 1-161,0 0-160,-21 0 96,2 0-319,-1 0 255,1-1-576,-3-19 159,22 0-960,-19 0-1153,0 0-1697</inkml:trace>
  <inkml:trace contextRef="#ctx0" brushRef="#br0" timeOffset="3716.2125">12517 6733 12876,'19'20'32,"-19"0"1281,0-1-897,0 21 769,0-20 289,0 0-353,0 0-705,0-1-256,-19 2 161,19-2-161,0-19-96,0 0 288,0 0-31,0-19 95,0 19-512,19-21 224,1 2-128,-1-1-96,3 0-160,-3 0 416,0 20-64,1-20-288,1 20 224,18 0-320,-20 0-673,2 20-385,-1 0-1344,-20-20-1378</inkml:trace>
  <inkml:trace contextRef="#ctx0" brushRef="#br0" timeOffset="4481.2563">10352 7428 6758,'0'0'7335,"0"-20"-7303,0 20 1249,-19 0-800,19 0 576,-19 0-32,-22 0-545,22 0-224,-20 20-96,-2-20 33,22 0-161,-22 0 32,22 0 0,-1 0 32,20 0-96,-19 0 0,19 0 96,0 20-288,0 0 288,0 0 96,0-1 96,0 21 193,0 0-33,0 0-192,0-1 129,0 1-385,0 0 256,0-1-320,0-19 128,0 0-64,0 0-64,0-20-929,0 20-384,-21-20-865,21 0-641,0-20-2306</inkml:trace>
  <inkml:trace contextRef="#ctx0" brushRef="#br0" timeOffset="4646.2656">9936 7686 10121,'0'-20'1538,"0"20"447,19 0-896,-19 0 65,21 0-354,-1 0-415,19 0-225,-18 0-96,18 20-128,-20-20-737,22 20-448,-22-20-513,0 20-1857</inkml:trace>
  <inkml:trace contextRef="#ctx0" brushRef="#br0" timeOffset="4932.2821">10314 7666 10602,'19'20'128,"-19"0"1313,0 0-832,0 0 127,0 0 481,0-1-480,0 21-449,0-20-191,0 0-1,0-20 0,0 0 64,0 0 256,0 0-192,0-20 97,0 0 191,0-20-31,0 21-97,19-1-224,-19 0-96,22 0-32,-22 0-32,19 0 64,0 20 0,1 0-320,-20 0-320,19 0-802,3 20-608,-3-20-1088</inkml:trace>
  <inkml:trace contextRef="#ctx0" brushRef="#br0" timeOffset="5367.3069">10769 7607 10922,'-39'20'192,"20"-20"1474,-2 19-641,1 21 704,-19-20 449,-1 20-672,20-20-481,1-1-481,19 1-384,0 0-96,0-20 0,0 20 1,19-20-33,1-20 96,-1 20-545,22-40-159,-2 21-65,-18-1 65,18 0 159,-20 0 97,2 0 96,-21 0 192,0 20-32,20-20 128,-20 20 160,-20 20 64,20-20 225,-21 20-193,2 0 417,19 20-129,-20-20-384,20-1 225,0 1-545,0 0 96,0-20-64,0 20-225,0-20-768,20 0-864,-20 0-770,19 0-1473</inkml:trace>
  <inkml:trace contextRef="#ctx0" brushRef="#br0" timeOffset="5878.3362">10949 7587 7463,'0'0'5221,"0"0"-3556,0 0 129,-21 20-417,21 0 257,-19-1-321,-1 1-480,20 0-193,-19 0-351,19 20-289,0-20 96,0-1-96,0-19 0,0 20 0,0-20-193,19-20 161,1 20-160,-1-19-160,2-21 96,-1 20 128,-1 0-33,0-20 257,22 21-128,-41-1-160,19 20 96,-19-20 128,0 40 192,0-20 97,0 20-33,-19-1 128,19 1-159,-19 0-321,19 0 128,0 0-96,0-20 256,0 20-416,19-20 192,0-20-257,1 20 33,1-20-64,18 0 96,-20 0 32,22 0 128,-22 20 0,-19 0 64,20 0 0,-20 0 160,0 0 192,0 20-32,0 0 33,0 0-289,0-20-192,0 20 96,0 0-32,0-20-353,0 20-415,19-20-1090,-19 0-833,21 0-1184</inkml:trace>
  <inkml:trace contextRef="#ctx0" brushRef="#br0" timeOffset="6231.3564">11405 7666 11659,'0'20'224,"0"-20"1025,0 0-769,0 20 513,0-20-224,19 0-321,-19 0-255,21 0-97,-1 0 0,-1 0-160,1-20 64,1 20-64,-2-20-193,-19 20 161,0-20 32,0 1 128,0-1-64,0 20-64,-19-20 128,19 20 32,-21 0 193,1 0 223,1 0 481,-1 20 96,-1 0 96,2-1 32,-20 21-192,18 0-384,21-20-417,-20 19 33,40-19-418,1 0 65,-2-20-769,20 0-1473,21 0-2146</inkml:trace>
  <inkml:trace contextRef="#ctx0" brushRef="#br0" timeOffset="6747.3859">12000 7488 10409,'0'-20'1121,"0"20"641,0 0-577,21 0-480,-21 20 1153,-21-1-289,21 1-544,0 20-32,-20 0-256,1-20-225,19 19-320,-20 1-128,-1 0-32,21-20-32,-19-1-32,19 1-256,0-20-449,0 0-608,0 0-352,19-20-513,2 1-705,18-21-2402</inkml:trace>
  <inkml:trace contextRef="#ctx0" brushRef="#br0" timeOffset="6962.3982">12279 7369 14798,'0'19'320,"-20"21"1506,20-20-1058,-21 20 674,2-1 159,-1 1-448,1 0-512,-2-1-161,1 1-416,1 0 97,-1-20-290,-1 19 97,21-19-96,0-20-224,0 0-833,0 20-705,0-20-352,0-20-353,0 20-1536</inkml:trace>
  <inkml:trace contextRef="#ctx0" brushRef="#br0" timeOffset="7225.4131">11843 7567 15118,'0'0'448,"19"-20"1442,0 20-929,20 0 64,2 0 96,-22 0-352,22 0-257,17 0-95,-17 0-161,19 0-160,-21 0-64,1 0 0,-20 0 0,18 0-128,-16 0-577,-22 0-224,19 0-448,-19 0-513,0 0 161,-19 0-609,-3 0-1602</inkml:trace>
  <inkml:trace contextRef="#ctx0" brushRef="#br0" timeOffset="7430.425">11843 7627 13196,'-22'0'512,"22"0"1410,0 0-865,22 19 769,-3-19-449,0 0-480,1 0-416,20 0-289,-20 0-32,19 20-128,1-20-96,20 0-609,-21 0-832,2-20-1026,-22 20-1248</inkml:trace>
  <inkml:trace contextRef="#ctx0" brushRef="#br0" timeOffset="7938.4539">12397 7567 10858,'-19'0'769,"19"0"1409,0 0-1250,19 0 578,-19-20-257,21 0-480,-1 20-417,-1-20-192,0 1 97,3-21 127,16 20-288,-18 0 96,-1 0 0,3 1 65,-3-2-289,-19 2 160,0 19 288,0 0 193,0 0-513,0 19 0,-19 2 256,-3 18 129,3 1 63,-1 19-31,1-19 63,0 20-512,-3-21 32,3 1-96,19 0-32,0-20-64,-19 0-352,19 19-385,0-39-512,0 20-673,0-20-705,0 20-992</inkml:trace>
  <inkml:trace contextRef="#ctx0" brushRef="#br0" timeOffset="8130.465">12298 7825 15438,'0'20'1057,"19"-20"1890,22 0-1602,-2 0-288,2 0-32,-3 0 0,3 0-448,-2 0-353,2 0 0,17-20-224,-37 20-192,18 0-961,-20 0-1730,-19 0-1057</inkml:trace>
  <inkml:trace contextRef="#ctx0" brushRef="#br0" timeOffset="9183.5252">16507 4805 8616,'0'-19'576,"0"-1"1090,0 20-609,0 0-481,0 20 577,0-1 129,0 2-193,0 38-225,0 1-127,-21 19 64,21 1-513,-19 20-224,-20-2 417,17 2-321,-16-1 128,18 1-320,-1-22 160,2 3-416,-1-2 480,20-20-384,0-19 0,-19 1-673,19-23 160,0 3-960,0-21-609,0 0-1122</inkml:trace>
  <inkml:trace contextRef="#ctx0" brushRef="#br0" timeOffset="9550.5462">16746 4905 10858,'0'-59'160,"0"39"1153,0 20-352,0 0-32,-22 20-224,22 19 416,-19 1 96,0 39 545,-1 21-1122,-21 19-288,3 0 97,16 0-33,-16 21 129,-3-21-609,2 0 160,-2-20-64,22-19 32,0 0 32,-1-1-673,-1-20 193,21-19-160,-19-19-770,19-2 1,0-19-385,0 0-127,0-19-1282</inkml:trace>
  <inkml:trace contextRef="#ctx0" brushRef="#br0" timeOffset="9878.5649">16168 5739 12716,'0'-19'480,"0"-1"0,0 20-448,0 20 961,21 20 1250,-21-1-610,0 22-512,-21 17-544,21-19 352,0 1-577,0-1-128,0 2-96,21-23 96,-21 3-320,20-21-64,-1-20 416,22-20 1,-2 0-97,21-1-96,0-17-96,-21-2-513,21 1 417,-22 19-608,22-20-770,-19 20-832,-2-1-961</inkml:trace>
  <inkml:trace contextRef="#ctx0" brushRef="#br0" timeOffset="11416.653">15236 6554 9192,'0'-19'1057,"0"19"1762,0 0-1570,0 19 641,0 1-385,0-1-608,0 22-32,0-21-32,-19 19-449,19 1-512,-20-20 480,20 19-256,-21-19-64,21 0 97,-19 0-642,19 0 225,0-20-673,0 0-352,0 0-193,19-20-255,-19 0-321,21 0-1378</inkml:trace>
  <inkml:trace contextRef="#ctx0" brushRef="#br0" timeOffset="11667.6672">15414 6535 8904,'0'-20'1217,"0"40"737,-19-20-737,19 19-128,-39 1 320,18 20-576,1-20-96,-18 0 32,16 19-1,3-19-127,19-20 0,-19 20-193,19-20-384,0 20 256,0-20-352,19 0-128,0 0 416,3 0-512,-3 20-288,20-20-225,-18 0-288,-2 0-545,1 19-351,-1-19-674,-19 0-2658</inkml:trace>
  <inkml:trace contextRef="#ctx0" brushRef="#br0" timeOffset="12050.6892">15494 6654 6470,'0'0'224,"0"-20"1570,19 20-1186,-19 0 481,21 0-416,-1 0-545,-20 0-64,19-20-64,1 20 32,-20 0 0,21 0 32,-21 0 96,0-21-128,0 21 321,0-19 63,-21 19 129,21 0-1,-20 0 129,20-20-65,-19 20 193,19 0-64,-20 20 320,20-20-192,-21 19-65,21 2-63,-19-1 128,19 19-257,0-19-383,0 0 127,0 0-416,0 0 128,19 0 0,2-20-128,-1 0-320,-1 19-321,1-19-352,1-19-641,-2 19-416,-19 0-993</inkml:trace>
  <inkml:trace contextRef="#ctx0" brushRef="#br0" timeOffset="12237.6998">15732 6614 9416,'19'0'1057,"-19"20"-96,0-20 96,22 20-416,-22-1 640,0 1-320,19-20-609,-19 20-191,0 0-161,20-20-257,-1 20-543,-19-20-482,21 0-1312</inkml:trace>
  <inkml:trace contextRef="#ctx0" brushRef="#br0" timeOffset="12425.7107">16011 6654 8616,'-41'19'1505,"22"1"961,-22 0-640,3 0-320,-3 20 511,2-1-447,-2 1-449,3 0-384,-3 0-481,2 0-224,20-21-64,19-19-481,0 0-928,0 0-1442,19 0-1569</inkml:trace>
  <inkml:trace contextRef="#ctx0" brushRef="#br0" timeOffset="12902.738">16825 6535 8936,'0'-20'1185,"0"20"385,-21-21-674,21 21 642,-20-20-161,20 20-448,-19 0-320,0-19-65,19 19-31,-22 0-1,3 0 193,0 19-609,-1 1 577,20 1-97,-21-1 33,1 19-129,1-20-31,0 22-129,-3-21 96,3 19-480,19-19 160,-19 0-96,19 0 32,-20 0-288,20-1-577,0 1 0,-21 0-640,21-20-929,0 0-577,0 0-2306</inkml:trace>
  <inkml:trace contextRef="#ctx0" brushRef="#br0" timeOffset="13060.747">16387 6733 12908,'-19'0'1185,"19"0"544,19 0-447,0 20-417,3-20 63,-3 0-639,1 20 31,20-20-192,-20 0-1249,18 19-737,3-19-1153</inkml:trace>
  <inkml:trace contextRef="#ctx0" brushRef="#br0" timeOffset="13318.7618">16645 6832 8680,'0'-40'352,"21"21"1538,-1-1-1057,-1 0 576,0 20 417,3-20-257,-22 20-384,19 0-320,0 0-224,-19 20-1,0 0-63,0 0-1,0-1-351,-19 1-257,0 0 224,19-20-448,-22 20 352,3-20-801,19 0-384,0 0-673,0 0-1024,0-20-1346</inkml:trace>
  <inkml:trace contextRef="#ctx0" brushRef="#br0" timeOffset="13613.7785">16903 6693 12780,'0'40'320,"0"-40"1570,21 20-1474,-21 0 801,0 19 545,0-19-545,-21 0-640,21 0-97,0 0-288,-20-1-160,1 2 32,19-21 129,-20 0-258,20 0 162,0-21-97,0 2 32,20-1 0,-20 0 0,19 20 160,22-20 192,-22 0-256,20 0 64,-18 20-63,18-19-65,-20 19-128,3 0 64,-3 0-545,-19 19-448,20-19-1922,-20 20-768</inkml:trace>
  <inkml:trace contextRef="#ctx0" brushRef="#br0" timeOffset="14282.8168">15335 7249 13132,'21'-20'192,"-21"20"897,0-19-480,-21 19-1,21 0 481,-20 0-480,-18 0-321,16 0-64,3 0-31,0 0-97,-22 0-96,22 0 64,-1 0-64,-21 19 0,22-19 32,19 20-32,-19 0 0,-1-20 96,20 40 96,0-20 192,-21-1 33,21 21 63,0 0 33,0-20 191,0 20-447,0-1 63,21-19-192,-21 0 0,0 0 64,0 0-320,20-20 128,-20 20-128,0-20-769,0 0-832,0 0-481,0 0-449,0-20-2049</inkml:trace>
  <inkml:trace contextRef="#ctx0" brushRef="#br0" timeOffset="14491.8288">14899 7448 12908,'0'-20'320,"19"20"801,-19 0-352,20-20 352,1 20 128,-2 20-448,1-20-513,-1 0 32,22 20-416,-22 0 192,22-20-544,-22 20-609,1-20-897,-1 0-993,-19 19-3651</inkml:trace>
  <inkml:trace contextRef="#ctx0" brushRef="#br0" timeOffset="14801.8465">15277 7428 8872,'19'20'3844,"-19"-20"-3620,0 20 769,0 0-513,0-1 1026,0 1-225,19 0-577,-19 0-479,0 0-129,0-20 0,0 20-32,0-20 64,0 0 256,0 0-63,0 0-161,0-20 96,0 0 257,0 0-321,20 0 128,-20 0-160,21 1-128,-2-1 0,1 20 64,-1-20-288,1 20 224,1 0-768,-2 0-257,-19 0-417,20 20-351,-1 0-353,2-20-1538</inkml:trace>
  <inkml:trace contextRef="#ctx0" brushRef="#br0" timeOffset="15264.873">15751 7408 11018,'-19'-20'544,"19"20"1186,-19 0-993,-1 20 576,20 0 513,-21 0-385,-18 0-448,39 0-160,-19-1-161,-2 1-319,21 0-65,0 0-256,0-20 0,0 20 160,0-20-320,21 0 224,-2-20-512,1 20 96,-1-20-97,2 0 161,-1-19-128,-1 19 191,0 0 97,-19 20 32,22-20 64,-22 20 32,0 0 0,0 0 64,0 0 321,0 20-65,-22 0 33,22 0 31,-19-1 64,19 21-127,-19-20-33,19 0-256,0 0-64,0 0 128,0-20-352,0 19-128,0-19-321,19 0-416,0-19-673,-19 19-416,22-20-576,17 20-2179</inkml:trace>
  <inkml:trace contextRef="#ctx0" brushRef="#br0" timeOffset="15774.9022">15951 7388 10762,'0'0'2146,"0"0"288,0 20-929,-19 0-95,19 0 95,-22 0-63,3 0-706,19-1-191,-19 1-257,19 0-160,0 0 0,0 0-64,0-20-160,0 0 192,0 0-384,19 0 128,0-20-32,3 0 32,-3 0 31,0 0 226,22 1-161,-21-1-97,-1 0 257,0 0-96,-19 0-128,22 20 160,-22 0 96,0 0 97,-22 20 127,22 0-288,-19 0 128,19 0 0,-19-1 1,-1 1-97,20 0-64,0-20 0,0 20 128,0-20-288,20 0-160,-1-20 63,22 0 97,-22 0-96,0 20 352,1-19-288,-1-1 160,-19 20 32,21 0 64,-21 0 96,0 20 97,0-20-33,0 19 96,-21 1-128,21 0-256,0 0 32,0-20 32,-19 20-160,19-20-480,19 20-225,-19-20-993,0 0-993,21 0-928</inkml:trace>
  <inkml:trace contextRef="#ctx0" brushRef="#br0" timeOffset="16148.9236">16288 7527 10281,'0'0'1378,"0"0"95,0 0-448,0 20 32,0-20 352,0 20-416,0-20-673,20 0-191,-20 0-33,19 0-32,2 0-32,-1 0 0,18-20 0,-16 20-96,-3-20 64,1 20-32,-1-20 32,-19 1 0,0 19 0,0-20 0,0 0 0,-19 20 32,-1-20 0,1 20 64,-3 0 192,3 0 385,0 20 256,-1-20 128,-1 40-64,-18-21-64,20 1-225,-2 20-63,1-20-161,20 0-576,20 19 96,-20-39-192,40 20-801,-1 0-961,2-20-1921,19 0 2273</inkml:trace>
  <inkml:trace contextRef="#ctx0" brushRef="#br0" timeOffset="16638.9517">16963 7289 6662,'0'-20'5413,"19"20"-4068,-19 0 385,0 20-641,0 0 608,0 0-319,-19 20-193,19-1-192,-20 1-288,1 0-193,-2-1-320,1 21 96,1-20-384,-1-21 128,1 21-64,19-20-192,0-20-128,0 0-609,0 0-609,19-20-383,1 0-258,-1 0-191,1 1-1313</inkml:trace>
  <inkml:trace contextRef="#ctx0" brushRef="#br0" timeOffset="16870.9649">17182 7170 12427,'0'0'1602,"0"20"512,-20 19-1025,20-19 0,-21 40 416,2-21 97,-1 21-609,-21 0-417,22-1-191,-20-19-193,18 20-64,2-41-128,-1 21 128,20-20-160,0 0-352,0-20-385,0 0-544,0 0-321,0 0-512,20 0-737,-20-20-2562</inkml:trace>
  <inkml:trace contextRef="#ctx0" brushRef="#br0" timeOffset="17122.9792">16804 7408 13228,'0'0'1025,"0"0"1249,21 0-576,18-20-225,-20 20-96,22 0-448,17 0-224,-17 0-609,19 0 192,-21-19-320,21 19-32,-22 0 64,-16 0-96,16 0-384,-38 0-481,20 0-320,-20 0-513,-20 0-704,1 19-609,0-19-2050</inkml:trace>
  <inkml:trace contextRef="#ctx0" brushRef="#br0" timeOffset="17302.9896">16825 7507 12684,'-41'20'1505,"41"0"833,0-20-704,20 0-1,1 20-255,18-20-770,0 0-416,21 0-64,-20-20-96,-1 20-224,21 0-480,-21 0-738,2 0-896,-22 0-961,0 0-5093</inkml:trace>
  <inkml:trace contextRef="#ctx0" brushRef="#br0" timeOffset="17633.0084">17280 7388 10954,'41'-19'1217,"-41"19"1025,20-21-608,18 21-289,-16 0 289,-3 0-321,0 21-384,1-21-321,1 19-159,-21 1-129,19 0-96,-19 0 32,-19 0-288,-2 19 96,1-19-32,1 0-32,-22 0 32,22 0 33,0 0-97,-1 0 224,-1-20-192,21 19-160,0-19 95,21 20 130,-1-20-65,18 0 96,-16 20-96,16-20 0,3 0-161,-2 0-319,-20 20-833,1-20-1218,1 0-1953</inkml:trace>
  <inkml:trace contextRef="#ctx0" brushRef="#br0" timeOffset="18463.056">18432 4985 7334,'0'-40'1890,"0"40"-224,0-20-577,0 0 448,0 20-544,0 0 32,0 0-256,19 20 224,2 0-64,-1 0-32,-1 39-33,22-19 33,-2 19-608,1 22 479,-1 17-608,21 2-192,-21 19 385,2 1-257,19-22 32,-22 2-96,-18-21 0,20 0 32,-20-38-32,-1 19-64,1-42-128,1 23-256,-21-21-385,19-20-448,-19 0-673,20 0-673,-20-20-1665</inkml:trace>
  <inkml:trace contextRef="#ctx0" brushRef="#br0" timeOffset="18888.0803">18670 4925 10121,'0'0'737,"0"-20"-641,0 40-288,0-20 992,19 20 1314,-19 20 129,41 20-642,-22-1-448,22 20 257,17 21-546,2 19-447,0-20-97,-21 20 289,21 0-705,-21-19 416,2-1-128,-3-19-384,-16-20 448,-3-1-224,1 1 160,-20-21-96,19 1-384,-19-19-609,21-2-640,-21-19-994,0 0-1248</inkml:trace>
  <inkml:trace contextRef="#ctx0" brushRef="#br0" timeOffset="19407.1099">18730 6018 14349,'-19'-21'865,"19"3"-353,0 18 1,19 18 704,0-18 1121,1 41-640,21-1-737,-3-2 288,22 3-544,0 17-481,-1 3 128,-19-21-576,-1-1 320,2-19 192,-3 0-448,3-20 545,-21 0-193,20 0 32,-20-20-256,-1 0 320,0 1-320,3-20 288,-3 18-224,20-19-32,-18 1-64,-1-1-160,-1-1 128,0 23-160,3-23 320,-3 22-320,0-1-161,1 20-576,1-21-480,-2 21-1218,1 0-2113</inkml:trace>
  <inkml:trace contextRef="#ctx0" brushRef="#br0" timeOffset="20776.1883">19087 6932 6886,'19'-60'545,"2"40"2465,-21 0-1024,20 20-32,-20 0-448,0 0-770,0 0 257,0 20 32,0 20-192,0 0-64,0 0-257,-20 18-63,-1-17-225,2 18-128,-1 1-64,1-21 64,19 1-160,-21 0 128,21-20-480,0-20-513,0 0-352,0 0-33,21-20-31,-2 0-705,1-20-320,-1 1-1218</inkml:trace>
  <inkml:trace contextRef="#ctx0" brushRef="#br0" timeOffset="20997.2008">19325 6773 9801,'19'-20'2338,"-19"40"-96,0-20-416,0 39-225,-19-19-159,19 40-609,-19-20 63,-1 0-127,-1 18-481,2-17-31,-1 18-161,20-19 32,-19-20-96,19 19-64,-22-19-353,22-20-575,0 20-610,0-20-1024,0 0-193,0-20-2594</inkml:trace>
  <inkml:trace contextRef="#ctx0" brushRef="#br0" timeOffset="21221.2138">18968 6991 15118,'20'-19'224,"-1"19"1378,22-21-321,-2 21 96,1-19-192,-1 19-448,21 0-417,-21 0-128,21 0-96,0 0-31,-21 0-162,2 0-351,-22 0-417,0 0-1249,-19 0-224,0 19-993</inkml:trace>
  <inkml:trace contextRef="#ctx0" brushRef="#br0" timeOffset="21420.2251">18988 7051 13004,'-20'20'1858,"20"-20"-513,20 0 865,19-20-961,-18 20 96,18 0-800,21 0-289,-22 0 0,23-21-288,-1 21 160,-22 0-640,22 0-353,-40 21-736,21-21-1154,-22 0-1633</inkml:trace>
  <inkml:trace contextRef="#ctx0" brushRef="#br0" timeOffset="21840.2491">19503 6911 12267,'22'-19'224,"-3"-1"1506,0 20-513,1 0 289,20 0 63,-20 0-672,-1 20-160,22-20-193,-22 19-192,-19 2-191,20-2-33,-20-19 0,0 21-32,0-2-32,-20-19-96,1 20-96,19-20 256,-19 19-320,-3-19 288,22 0-352,0 0 192,0 0 32,0 21-129,22-21 129,-3 20 32,0 0 32,20-1 225,-18 1-289,-21 20 192,0-20 96,0 0 256,0-1-223,-21 1 255,-18 0-159,20 0-129,-22-20-64,2 0 96,20-20-288,-22 20-672,22-20-545,19 0-1186,0 1-2337</inkml:trace>
  <inkml:trace contextRef="#ctx0" brushRef="#br0" timeOffset="22386.2804">20437 5641 17200,'20'0'-353,"-1"0"353,-19 0 32,19 0-224,3 0-737,-3 0-1537,1 0-4164</inkml:trace>
  <inkml:trace contextRef="#ctx0" brushRef="#br0" timeOffset="22515.2878">20775 5659 15118,'0'20'-320,"0"-20"127,19 0 289,-19 0-32,41 0 1,-22-20-738,20 20-2274</inkml:trace>
  <inkml:trace contextRef="#ctx0" brushRef="#br0" timeOffset="22649.2954">21251 5700 15726,'0'20'129,"0"-20"-546,20 0 481,-1 0-32,0-20-768,22 20-1603</inkml:trace>
  <inkml:trace contextRef="#ctx0" brushRef="#br0" timeOffset="22784.3031">21767 5700 6854,'40'20'8360,"-40"-20"-7752,20 0 898,-20 0-1026,19 0-255,1 0-129,-1 0-1057,2 0-2306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00:45.50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00FF"/>
    </inkml:brush>
    <inkml:brush xml:id="br2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1857 3614 6342,'-20'0'1377,"1"0"-897,19 0-223,0 0-129,0 0 256,0 0 289,19 0-289,-19-19 0,20 19-31,-1 0 31,22 0 32,-22 0-63,22 0-1,17 0-32,2 0 1,0 0 31,19 0-64,-18 0-95,18 0-1,0 0 96,20 0-96,-41-21 32,22 21-31,-1-19 63,1 19-224,-1-20 0,22 20 32,-22-20-64,20 20 128,0-20-64,0 20-32,-20-19 0,20 19 0,-19-21-32,20 21 0,-1 0 32,0-19-32,0 19 32,0-21-32,2 21 0,17 0 64,-19-19-64,-20 19 32,22 0 0,-2-20 0,0 20-32,-1 0 0,1-20 0,-19 20 32,40 0-32,-41 0 32,20-20-32,0 20-32,0 0 96,-20 0-64,22-19 0,-22 19 0,20 0 0,-19 0 33,-20-21-66,17 21 66,3 0-1,-20 0-32,-19-19 0,17 19 0,-37 0 0,18 0-32,-20 0-1,2 0 33,-1 0-96,-20 0 64,0 0-32,19 19 96,-19-19 32,0 21-32,0-21-32,0 19 64,0 1-31,0 0-66,-19 0 33,19 20 0,0-21 0,0 21 0,-20 0 33,20-1-66,0 1 33,0 0 33,-21 0-33,21 20 0,0-21 0,0 20 32,-19 1-32,19-20 32,0 19-32,0-19 0,0 20 0,0-1 0,-20-19 0,20 20 0,0-1 0,-19 1 0,19-1 32,0 1-32,-21-1-32,21 1 32,0-1 0,-20 1 0,20 20-32,0-21 0,0 1-1,-19-1 290,19 1-417,0-1 160,0 1 0,0 20-32,0-20 64,0 19-64,0-20 0,0 22 96,19-22-64,-19 19 0,0-18 0,0 20-64,0-20 128,0 20-32,0-21-96,0 1 64,20 19 64,-20-21-96,0 3 32,0-1 0,0-1 0,21 1 96,-21 0-160,0-1 64,0-19 64,0 19-128,0-19 128,0 0-160,0-1 128,0 1 64,0 0-96,0-20 32,0 20-32,0-21 0,0 2 32,0-21-32,0 19 0,0-19 96,0 0 0,0 0 32,0 0 0,-21 0-64,21 0 0,-20 0-32,1-19-32,0 19 0,-3 0 0,-17-21 0,-1 21 0,1 0 0,-2 0 0,3 0 0,-1 0 32,-21 0-32,0 0-32,0 0 64,1 0-64,-1 0 32,0 0 64,-19 0-128,19 21 96,-20-21 64,22 0-96,-21 0 0,-1 19-64,1-19 64,-1 0 64,1 0-64,-1 0 0,1 0 32,0 0-32,-1 0 33,-19 0-1,39 0-32,-19 0 32,-1 0-32,1 0 64,-20-19-64,19 19 0,1 0 0,0 0 0,-1 0 0,-19-21 0,20 21 0,-1 0 0,1 0 0,-1 0 0,1 0-32,0-19 64,-1 19-64,1 0 32,-1 0 32,1 0-96,-20 0 64,19 0 0,20 19-32,-19-19 32,19 0-32,-20 0 64,3 21-64,-3-21-33,1 19 65,0-19 0,18 20 0,1-1-64,0-19 32,2 21 32,17-21 0,22 20 0,0-20 0,-3 20 0,-16-20 32,18 0 32,-1 0 33,-18 19-1,20-19-96,-1 0-32,-1-19-32,21 19-33,-19 0 1,19-20 64,0 0 32,0-1-32,0 2 64,0-1-32,0-20 0,0 21 32,0-21 0,0 0-96,19 0 96,-19 1-32,0-1 32,0-20 32,21 21-64,-21-21 0,0 1 0,0-1 32,20-20-32,-20 21 0,0-1 65,0-19-97,-20 18 96,20 2-64,0-19-32,0 17 64,-21 3-32,21-23 0,0 22 32,-19-20-64,19-2 32,0 3-32,0 19 32,0-22 0,0 2 32,0-1-32,0 1 0,0 20 0,0-21-385,19 0 738,-19 0-321,21 2-32,-1-2 0,-1 0 64,-19 21-96,20-20 64,-20-1-32,19 21 96,-19-21-32,21 21 32,-21-1 0,0 1-64,0-1 64,20 0 0,-20 0-96,0 21 0,0-1-256,0 21-609,0-2-1217,0 2-2786</inkml:trace>
  <inkml:trace contextRef="#ctx0" brushRef="#br0" timeOffset="1563.0893">2035 3992 12395,'0'19'-32,"0"-19"256,21 0 1090,-1 0 223,18 0 65,-16 0-577,36-19-385,2 19-319,0 0-161,0-20 0,19 20-96,-20-20 160,1 20-256,-22-20-544,-16 20-129,16 0-704,-18-20-385,1 20-224,-21 0-865,0 0-960</inkml:trace>
  <inkml:trace contextRef="#ctx0" brushRef="#br0" timeOffset="1718.0981">2591 3912 6149,'-39'20'641,"20"0"992,-2 0 193,1 19-320,1-18 287,-1 18-479,-1 1-674,2-21-416,-1 21-192,20-20 0,-19 20-480,19-21-769,0 22-1089,0-21-3171</inkml:trace>
  <inkml:trace contextRef="#ctx0" brushRef="#br0" timeOffset="2011.115">2512 4369 10537,'21'-20'-128,"-21"0"481,19-19 351,1 19-95,-1-20 256,22 0-289,-22 20-159,20 1 31,-18-2-96,-1 21-159,-1 0 31,-19 21 352,19-2 65,-19 1 32,-19 20-129,19-21-95,-19 22 31,-1-21-192,-1-1-96,1 1 65,1-20-33,0 0-480,-3 0-673,22 0-1281,0-20-2114</inkml:trace>
  <inkml:trace contextRef="#ctx0" brushRef="#br0" timeOffset="2175.1243">2928 4190 13100,'0'20'801,"0"-20"-1410,0 0-128,0 0-1505,0 0-1729</inkml:trace>
  <inkml:trace contextRef="#ctx0" brushRef="#br0" timeOffset="2274.1301">2988 4270 13548,'-19'20'-256,"19"-20"64,0 0-128,0 20-1826</inkml:trace>
  <inkml:trace contextRef="#ctx0" brushRef="#br0" timeOffset="3033.1735">3882 4071 13516,'-20'-20'32,"20"1"673,0 19 320,0 0-641,0 19 513,0 1-96,-19 0-96,19 19-161,0-18-384,-21 18-128,21-19 32,0 0 97,0-1-33,0-19 128,0-19-160,0 19 64,0-20-416,21-20 64,-21 21 192,19-21-321,1 0 225,-1-20-192,22 21-192,-22-1 31,0 0 257,1 21 96,1-2 0,-1 21 128,-1 0-32,0 0 96,-19 21 96,0-2 0,22 21 65,-22-20-65,-22 0 160,3 19 32,19-18-31,-19-2 95,-1-19-192,20 0 33,0 20-97,-21-20-96,21 0 32,0 0-608,21-20 95,-1 20 193,-1 0 0,0 20 0,3 0 256,-3 0-96,-19-1 64,19 2 0,-19-2-32,-19 1 224,19 0 224,-41 0 97,22-1-33,-20-19-255,18 21 95,-18-21-416,20 0 128,-1 0-160,-1 0-769,21-21-1185,0 21-2082,21 0-2594</inkml:trace>
  <inkml:trace contextRef="#ctx0" brushRef="#br0" timeOffset="3336.1907">4397 4290 13196,'21'-41'-96,"-21"2"672,20 19-127,-1-19 159,22 18 385,-22 2-480,1-1-1,-1 20 33,2 0-193,-1 0 65,-1 20 95,-19-1-192,0 2 129,-19 18-65,-1-19 65,-1 0-97,2-1-96,-1 2-64,-20-1 1,1-20-578,19 0-480,-1 0-448,21 0-1057,0-20-1634</inkml:trace>
  <inkml:trace contextRef="#ctx0" brushRef="#br0" timeOffset="3719.2127">4893 3694 15054,'0'-20'64,"0"40"192,0 0 481,0 20 768,-19-1-63,0 20-289,-1-19-353,-1 40-415,1-20-225,1-21 32,0 20-128,19-19-128,0-20 64,0-20 0,0 0-32,0 0 32,19 0 128,0-20-128,1-20-64,21 21 32,-3-21-256,3 20 128,-2 1 32,1 19 192,-20 0-193,-1 0 1,-19 19 160,21 1 289,-21 20-289,0-21 96,-21 21 128,-18 0 32,20-20 33,-22-1 31,3 2-384,16-21 160,-16 0-1025,-3 0-961,21 0-2370</inkml:trace>
  <inkml:trace contextRef="#ctx0" brushRef="#br0" timeOffset="4554.2605">2015 5123 12363,'0'0'-96,"-19"0"320,19 0-544,0 0 224,0 0 352,19-19-96,22 19 129,-2-20 287,2 20-95,-3-20-97,3 20-288,-2-19 96,2 19-32,-22 0-128,20 0 129,-18 0-97,18 0 32,21 0-96,-21 0 128,21 0-96,0-21 0,-22 21 32,3 0-32,-2-20-64,2 20 64,-3 0-32,-18 0-96,20 0 192,-20 0-64,21 0 0,17 0 0,-18 0 0,20 0 0,-1 0 0,1-19-64,19 19 64,-19 0-64,-2 0 32,2 0 0,0-20 32,1 20-32,-23 0 0,22 0 32,0 0-32,-1 0 96,1-20-128,0 20-224,19 0 384,-21-20-32,22 20-128,-1-20 32,1 20 0,-1 0 0,-19-20-64,20 20 64,-20 0 96,19 0 225,20-20-129,-19 20-32,18-19-128,-18-1-160,19 20-577,-20-21-1089,1 21-1761</inkml:trace>
  <inkml:trace contextRef="#ctx0" brushRef="#br0" timeOffset="5288.3025">2056 5918 6694,'20'0'1986,"-1"0"-2307,-19 0 930,19 0-64,-19-20 63,22 20 65,-3 0-321,20 0 0,-18 0 161,18 0-129,2-19-63,-3 19-129,3-19-64,17 19 0,-17 0 0,-2 0 160,21 0-160,0-21 65,-2 21-97,2-20 32,0 0-64,19 0-32,-18 20-32,-3-19 0,2 19 0,0 0-64,-21-21 64,21 21 32,-20 0 0,18 0 64,3 0-32,-1 0 0,-2 0-32,-18 0 0,40 0 64,-20 0-96,-2-19-64,22 19 160,-20 0-64,19 0-32,-19 0 32,20 0 225,-1 0 127,1-20-64,-1 20-63,20 0-129,0-21-128,0 1-577,-20 2-832,20-3-1186</inkml:trace>
  <inkml:trace contextRef="#ctx0" brushRef="#br0" timeOffset="5928.3391">2333 6435 11755,'0'0'-4805,"0"0"3780,41 0 1025,-2 0-32,1-19 352,-1-2 225,21 21 352,-21-20 128,2 0-417,-3 20 193,3 0 192,-2-19-481,2 19-95,-3 0 31,3 0-159,17 0-129,2 0-32,0-20-96,20 20 64,-20 0-96,-2 0-64,2 0 96,0 0 0,-21 0-32,21 0 160,-21 0 32,1 0 0,21-19-95,-3 19-65,2 0 32,0-21 32,0 21-192,-2 0 128,2 0-32,-21 0-32,21 0 224,-19 0 64,-3 21 225,22-21-1,1 19-128,-3-19 33,2 0-193,19 0-64,1 0-224,-20 0-961,19 0-897,1-19-2626</inkml:trace>
  <inkml:trace contextRef="#ctx0" brushRef="#br0" timeOffset="8335.4766">7792 4826 5861,'20'0'1441,"-20"0"-159,19 0-546,2 0-127,18 0 96,2 0-1,-2 20-191,1-20 31,19 0 33,20 0 31,0 0-255,1 0 31,19 19 32,1-19-95,19 0 31,-20 0-96,40 0 1,-19 0 31,18 0-64,1 0-64,20 0-96,0 0 128,0 0-95,19-19 63,-19 19-64,20 0 32,-1-20 0,0 20 0,2-21 0,-21 21-32,20-19-64,-42-1 0,22 20 32,-39 0-31,-2-20-33,3 20-129,-23 0-127,-18 0-352,-1-19-321,-40 19-224,2 0-289,-22 0-864,-38 0-1089</inkml:trace>
  <inkml:trace contextRef="#ctx0" brushRef="#br0" timeOffset="8925.5105">7951 5164 5829,'-40'0'1986,"40"0"-929,0 0-641,21 0 97,18-21 191,1 21 546,19 0-129,20 0-353,0 0-127,1-20-32,19 20-161,21 0-160,-21 0 1,40 0 31,-21 0-32,22-19 64,0 19-31,-3 0 63,22 0-96,0 0-31,0 0-97,0 0 32,19 19-128,2-19-32,-1 0 64,-1 0-64,0 0 32,0 0 0,-19 0-32,0 0-288,0 0 512,-39-19-480,18 19 512,-37 0-320,-3 0-128,-18 0-64,-1 0-385,-20 0-255,1 0-321,-20-20-289,-20 20-640,-1-20-1569</inkml:trace>
  <inkml:trace contextRef="#ctx0" brushRef="#br0" timeOffset="9431.5394">11424 4567 11562,'-39'0'-160,"39"-19"160,20 19 0,-1 0 32,-19 0 513,41 0-129,-22 0 1,22 19 255,-2 2-63,21-2-289,-22 1-96,23 0-63,-1 19 63,-22-18 96,22-1-160,0 19 32,-1-19-96,-19-1-64,20 22 33,-21-22-33,2 1 96,-22 0-160,1-20 64,-1 20-32,-19 0 64,0 0 672,-19-20-447,-1 20-1,-40-1-160,0 1-32,2 1-32,-22-2 32,-18 1-160,18 19 321,-21-19-129,22 20 64,0-19-128,-1 17-32,1 3-96,20-22-32,-1 21-577,20-21-736,-18 2-545,38-1-1121</inkml:trace>
  <inkml:trace contextRef="#ctx0" brushRef="#br0" timeOffset="10331.5908">8387 4290 8808,'0'0'352,"-19"0"993,19 0-832,19 0-353,-19 0 1153,0 0-480,20-20-256,1 20 31,-2 0-63,20-21-193,-18 2-128,-21 19-64,20-20 65,-1 20-97,-19-20 64,0 20 0,0-20-96,0 20-32,0-19-32,-19 19-32,-1 0 0,-1 0 0,2 0 32,-1 0 225,20 0-65,-19 19 96,-2 1-64,1 0 129,20 0-97,-19-1-96,19 2-128,0-1 32,0 0-64,0-1 0,0 1 32,19 0 0,1-20-160,1 0-513,-2 20-352,1-20-256,-1 0-673,2-20-1249</inkml:trace>
  <inkml:trace contextRef="#ctx0" brushRef="#br0" timeOffset="10715.6129">8746 4071 7943,'0'0'1698,"0"0"1024,0 0-2145,0 0 672,0 20 192,-21 0-544,21 20-192,-20-21-65,1 21-319,19-1-193,0-18-64,-20 19 0,20-21-32,0 1-96,0-20-128,0 0-97,0 0 289,20-20-32,-1 1-128,1-21 32,1 19-32,-2 2 32,1-1 64,-20 0-96,19 20 0,-19-20-129,0 40 225,0-20 256,0 20 33,0 19-1,-19-18-96,19-1-96,0 19-32,-20-19-64,20 0-128,0-20-609,0 20-544,0-20-641,20 0-1858</inkml:trace>
  <inkml:trace contextRef="#ctx0" brushRef="#br0" timeOffset="10939.6257">9163 4091 14125,'-22'0'0,"3"20"1089,-1-20-160,-20 40 768,20-21-319,-18 21-674,18-1-319,-1-18-289,21 19-96,0-21-128,0 21-737,21-20-1121,-1 0-1057,-1 0-2947</inkml:trace>
  <inkml:trace contextRef="#ctx0" brushRef="#br0" timeOffset="11055.6323">9261 4429 15534,'-40'0'-1313,"40"19"800,0-19-6982</inkml:trace>
  <inkml:trace contextRef="#ctx0" brushRef="#br0" timeOffset="11721.6704">10075 4130 14381,'0'-19'32,"-19"19"705,19 0-225,-21 0-448,1 19 961,1 21 64,-22-20-320,22 20-160,-20 0-289,18 0-256,21-1-96,-20-19 128,20 0-288,0 0 128,20-20-32,1 0 64,-2-20-128,20 0-161,2-20 65,-2 1-96,1-2 31,-1-18-31,2 20 0,-3-21-33,-16 1 1,17-1 64,-20 20 160,2-19 63,-21 38 226,20 2 383,-20-1 449,0 20-64,0 20-705,-20-1 0,-1 21 353,2 0 95,-20 0 1,17 20-161,-16-1-31,18 1-449,-1-21 96,2 1-64,-1 0-96,20 0 0,0-21-545,20 1-448,-20 0-1025,19-20-704,2 0-2435</inkml:trace>
  <inkml:trace contextRef="#ctx0" brushRef="#br0" timeOffset="11889.68">10374 4190 15630,'-41'40'-160,"22"0"352,-1 0 65,20-21-129,0 21-32,0-20-128,0 0-385,0 0-928,39-1-1570</inkml:trace>
  <inkml:trace contextRef="#ctx0" brushRef="#br0" timeOffset="12027.6878">10531 4032 14637,'-39'-21'32,"20"2"129,-3 19-65,22 0-801,0 0-224,0 0-1890</inkml:trace>
  <inkml:trace contextRef="#ctx0" brushRef="#br0" timeOffset="12330.7052">10631 4071 10602,'-21'20'960,"21"-20"-255,-19 0 256,19 20-448,-20-20 928,1 0-576,19 19-673,0 2-128,0-2-64,0-19-64,19 40 96,1-20 32,-1-1 0,2 2-64,-1 19 32,-20-21 0,0 1 64,0-20 385,0 20 608,-20 0-128,-1-20-289,2 0-255,-1 0-193,1 0-96,-2 0-96,1 0-192,20 0-833,-19 0-545,19 0-1248,19-20-1634</inkml:trace>
  <inkml:trace contextRef="#ctx0" brushRef="#br0" timeOffset="12555.7181">10790 4130 10473,'0'0'2723,"0"0"-2307,0 21 353,0-2 160,0 1 544,-21 20-384,2-21-480,19 22-449,-20-21-96,1 19-160,19-19-512,0 0-770,0 0-864,0-20-1185</inkml:trace>
  <inkml:trace contextRef="#ctx0" brushRef="#br0" timeOffset="12793.7317">11029 4071 14253,'-22'40'-32,"3"-21"737,0 2 191,-1-2 546,-1 1 95,2 0-1024,19 0-289,0-1 64,0 2-352,0-1 160,19-20 0,2 20-32,-1-1-320,18-19-256,-16 20-481,16-20-545,-18 20-640,1 0-1505</inkml:trace>
  <inkml:trace contextRef="#ctx0" brushRef="#br0" timeOffset="16505.9441">14145 4588 5861,'0'0'801,"0"0"192,0 0 0,0 0-161,0 0-63,0 0-160,0 0-193,0 0-128,0 0-159,0 0 223,19 0 128,-19 0 1,20 0-65,-1 0-95,-19 0 63,21 0-64,-1 0 0,19 0-63,-18 0-65,-2 0 32,20 0-32,2 0-32,-3 0-31,3 0 95,-2 0-96,2 0 32,-3 0-32,22 0 0,0 0 257,-21 0-65,41 0-160,-20 0-96,0 0 0,19 0 128,1 0-31,-1 0-1,1 0-64,-1 0 32,20 0-96,0 0 32,-20 0-32,39 0 32,-17 0-64,-2 0 32,19 19 32,-19-19-64,21 0 96,-2 0-96,3 0 64,-3 0-32,2 0-32,-2 0 129,22 0-129,-22 0 160,2 0 64,-2 0-320,22 0 320,-22 0-352,22 0 320,-1 0-128,1 0-224,-3 0 224,-17 0 64,18 0-224,2 0 128,-1 0 96,20 0-224,-21 0 256,1 0-288,1 0 160,-1 0 128,-1 0-96,21 0-32,-20 0 0,1 0-32,19 0 65,-22 0-162,3 0 194,19 20-1,-20-20-257,20 0 193,-21 0 161,1 0-353,1 0 160,-3 0 32,3 0 32,-1 0-64,20 0 160,-21 0-256,1 0 256,-18 0-96,-3 0-192,21 0 320,-20 0-288,20 0 96,1 0 128,-3 0-160,-17 0 64,-40 0 96,-1 0-128,1 0 32,-1 0 0,20 0 0,0 0-32,-20 0-32,1 0-224,-1 0-321,-19 0-928,-2 0-737,-17 0-801,-2 0-2787</inkml:trace>
  <inkml:trace contextRef="#ctx0" brushRef="#br0" timeOffset="17679.0111">14044 5402 6213,'0'0'833,"0"0"448,0 0-800,0 0-481,21 0 288,-21 0 609,20 0-256,-1 0-33,1 0-159,20 0 31,-1 0-64,2 0 1,19 0 63,-2 0-223,2 0-65,19 0 192,20 0-96,-19 0 1,40-20-97,-21 20-64,19 0 96,2 0-32,20-21-96,-3 21 65,3 0-1,-1-19 0,20 19-32,0 0 32,-2 0-32,2-19 0,21 19 65,-21 0-33,19 0-96,1 0 32,-1 0-32,0 0 0,1 0 32,20 0 0,-21 0 0,22 0 64,-22 0-64,20 0 33,-20 0-33,22 19 32,-22-19-96,20 0 64,-18 0 0,-2 19-96,20-19 96,-20 0 0,22 0 0,-22 21-32,1-21-96,-1 0 225,2 0-290,-21 0 322,19 0-578,-19 0 770,19 0-417,-19 0 32,20 0-160,-20 0-97,0 0 482,-20 0-65,-1 0-320,-18 0 256,17-21-416,3 21 640,-1 0-640,-20 0 608,-21 0-448,-18 0 288,-20 0-320,19 0 160,-18 21 32,37-21 160,-18 0-352,-1 0 192,-19 20-32,-21-20 0,2 0-32,-2 0-32,1 0-545,-1 21-1473,-20-21-865</inkml:trace>
  <inkml:trace contextRef="#ctx0" brushRef="#br0" timeOffset="19568.1191">15236 4011 6790,'19'0'-32,"-19"0"-577,0 21 994,0-2 800,0 1 641,0 20-289,0 19-256,22 1 32,-22 39-480,0-19-224,0 19-65,0 20-31,0-19-353,0 19 64,0 0-64,0-20 161,0 1-321,0 19 448,0-20 65,0 20-193,0-19-128,0-22-64,0 22-192,0-40 128,19-1 64,-19-19-32,0 1-256,0-23-384,0-18-385,19 0 0,-19-18-961,20-2-2914</inkml:trace>
  <inkml:trace contextRef="#ctx0" brushRef="#br0" timeOffset="22640.2949">15614 4885 6566,'0'-20'1601,"0"20"-63,0 0-1,-21 0-128,21 0-127,0 0-225,0 0-321,21 0-191,-21 0 224,19 0-97,20 0 33,-18 0-64,18-19 127,2 19-319,-2 0-353,21 0 0,-22-20 64,3 20-224,-22 0-256,22 0-353,-21-21-512,-1 21-801,-19 0-224,19 0-1121</inkml:trace>
  <inkml:trace contextRef="#ctx0" brushRef="#br0" timeOffset="22835.3061">15891 4826 8263,'0'0'673,"-19"20"1505,-1-1-608,20 1 63,-21 0-256,2 20-672,19-20-192,-20 0-513,20-1 32,0 1-97,-19 1-479,19-2-705,0 1-673,19-20-1729</inkml:trace>
  <inkml:trace contextRef="#ctx0" brushRef="#br0" timeOffset="23159.3245">15872 5104 10025,'19'-40'-96,"-19"21"1569,19-2-736,3 1 640,-3 1-384,20-1-416,-18 0-353,-1 20 481,-1 0-481,0 0-32,-19 20 513,22 0-417,-22-1 96,-22 22 1,22-22 31,-19 1 65,-20 0 95,18-1-224,1-19-384,1 0 545,0 0-449,-3 0-544,3-19-225,19-1-929,19 20-704,-19-20-1634</inkml:trace>
  <inkml:trace contextRef="#ctx0" brushRef="#br0" timeOffset="23442.3408">16288 4945 14317,'0'20'192,"0"-20"-224,0 0-96,0 0-192,0 0-193,20 0-2145</inkml:trace>
  <inkml:trace contextRef="#ctx0" brushRef="#br0" timeOffset="23558.3474">16308 5045 6886,'-20'19'2851,"20"-19"-2211,0 20 802,0-20-1282,0 0-32,0 0-1121</inkml:trace>
  <inkml:trace contextRef="#ctx0" brushRef="#br0" timeOffset="24049.3754">16686 4885 8872,'0'-20'1057,"0"20"1281,0 0-96,0 0-1249,0 0-256,0 20 64,0 0 63,-20 0-159,20 20 96,0-20-801,-21-1 192,21 22-96,0-22-192,0 1-32,-20 0-577,20-1-512,0 1-897,0-20-737,0 0-3266</inkml:trace>
  <inkml:trace contextRef="#ctx0" brushRef="#br0" timeOffset="24487.4006">16666 4865 10473,'-21'-19'385,"21"-1"1505,0 20-1314,21-21 449,-1 21-288,-1-19-481,0 19 128,3 0 65,16 0-97,-18 0 0,1 19-159,-2-19-65,1 21-64,-20-21 128,0 20 64,0-1 1,-20 1-129,1 0-96,-2 0-32,1-20-96,1 20 416,19-20-929,-19 20 1058,19-20-898,0 0 65,19 0 288,-19 20 32,19-1 64,1 1-64,1 1 64,-2-2 0,-19 1 32,20 0 32,-20-1 96,-20-19 160,1 20 289,-2 1-1,-18-21-159,20 0 63,-3 0-704,-16 0 256,18 0 128,20 0-896,-21 0-161,21-21-1473,21 21-1154</inkml:trace>
  <inkml:trace contextRef="#ctx0" brushRef="#br0" timeOffset="24810.419">17003 5143 9320,'39'-59'545,"-20"39"1761,3 1-1249,-3-2 545,1 21-577,-1-20-257,-19 20-351,21 0-33,-1 0 0,-20 20-31,0 1 95,0-2-352,-20 1 705,20 19-801,-21-19 609,2-20-545,-1 21 480,1-21-384,-3 19-256,3-19-160,19 0-641,-19-19-544,19 19-1218,0 0-1377</inkml:trace>
  <inkml:trace contextRef="#ctx0" brushRef="#br0" timeOffset="25134.4376">17341 4766 11755,'0'0'320,"0"20"897,0-1 289,0 2 415,0-1-191,0 19-769,-20 1-64,20 0-289,-21-1-640,21 2 32,-20-22-416,20 21-193,-19-21-608,19 1-737,0-20-832,0 0-2499</inkml:trace>
  <inkml:trace contextRef="#ctx0" brushRef="#br0" timeOffset="25393.4524">17341 4985 5925,'19'-20'1121,"0"40"929,3-20-1025,-3 19 513,-19 1-385,19 1-257,1-2 129,1 1-160,-21 0-192,0-1 320,19 1 160,-19 1 0,-19-21-576,19 0 544,-21 19-609,-18-19-224,20 0-288,-22 0-160,22 0 32,-1 0-416,-1 0-1763,1 0-2273</inkml:trace>
  <inkml:trace contextRef="#ctx0" brushRef="#br0" timeOffset="29687.698">18154 5064 6213,'20'-19'993,"-20"19"-160,19 0 96,-19 0-96,22 0-129,-22 0-159,19 0-161,0 0-256,1 0 33,-1 0-33,2 0-32,-1 0 32,19 0 0,-18 0 160,-2 0 193,20 0-289,-18 0-224,18 0 64,-20-21 96,22 21-192,-2 0 96,-18 0-96,-1 0 64,-1 0 0,0 0-64,3 21 96,-3-21 0,-19 0 96,19 0-32,22 0 32,-21 0 0,18 0-63,3 0-1,19 0-64,-21 0 0,0 0-32,1-21 64,-20 21-64,-1 0-33,-19 0 194,0 21 287,0-21 96,21 0-351,-21 0-65,0 0 0,20 0 0,18 0 0,-16 0-32,17 0-128,1 0-32,-20-21 96,18 21 0,3 0 0,-22 0 0,1 0-64,1 0 64,-1 0 64,-1 0 0,22 0-128,-22 0 160,20 0-64,1 0 0,-1 0 0,2 0 0,-2 0-96,21 0 64,-41 0-32,22 0 64,-2 0-64,-20 0 32,2 0 0,18 0 0,-20 0 64,3 0-64,16 0-32,-18 0 32,21 0-32,-22 0 32,0 0-32,22 21 32,-22-21-96,1 0 32,1 0 32,-2 0-32,-19 19 128,0-19-96,20 0 64,-1 0 128,3 20 0,-3-20-96,39 0 0,-17-20-32,19 20-32,19 0-64,-21-19-32,2 19 64,-19-21-32,-2 21 32,-39 0 64,19 0-32,-19 0 384,0 0 289,0 21-513,0-21-160,22 0 32,-3 0 32,0 0 0,41-21-192,-21 21-96,21-20 0,0 20 32,-21-19 63,2 19 129,-2 0-64,-20 0 128,-19 0 33,0 0 223,21 0 160,-21 19-255,0-19-129,0 0-96,39 20 96,2-20-32,-2 0-96,21 0-192,19 0-97,-19-20 129,-2 20 64,2 0 64,-19 0 96,-22 0-64,20 0 128,-39 0-32,21 0 160,-1 20-64,-20-20-64,19 0-96,1 21 97,20-21-1,-1 0-192,21 0-129,0 0-95,-2 0 128,2-21 96,1 21 32,-23 0 96,-16 0-96,-3 0 224,0 21 64,1-21 64,-20 0 33,21 19-129,-2-19 0,1 0-96,-1 0 64,22 0-96,-22 0-128,22 0-288,-2 0-257,21 0-512,-2 0-1473</inkml:trace>
  <inkml:trace contextRef="#ctx0" brushRef="#br0" timeOffset="30400.7388">23236 4349 9288,'19'-39'-96,"-19"19"929,0 20 192,19 0-801,-19 0 673,0 20 673,-19 19-193,19 41-224,-19 39-128,-1 19-192,1 2-161,-2-1 33,1 0-321,1-1-31,-22-19-129,22 2 0,-1-2-32,-20-20 0,40 0-63,0-38-193,0-3-1,0-17-63,21-21-833,-21-20-320,0 0-320,19-20-1090</inkml:trace>
  <inkml:trace contextRef="#ctx0" brushRef="#br1" timeOffset="32483.8578">15751 4647 5893,'0'0'1281,"0"0"-1024,-19 20-161,0-20 320,-1 19 225,-20 22-129,20-22-95,-20 21-257,-19 0 0,19 19-160,-20-19 32,21 0 192,-21-1-800,21-19-353,-2 20-289,3-20-703</inkml:trace>
  <inkml:trace contextRef="#ctx0" brushRef="#br1" timeOffset="32833.878">16248 4707 5957,'-59'39'1025,"-1"1"-160,22-21-128,-42 22-97,20 18-255,-19-19-193,-1 0 128,1 20-416,-1-21 160,20 20-32,-19-19-32,19 0-64,1 0-32,19-1-288,20-18-930</inkml:trace>
  <inkml:trace contextRef="#ctx0" brushRef="#br1" timeOffset="33143.8956">16486 4925 7142,'-178'99'737,"79"-59"128,0 19 0,0-18-417,-2 18-256,22-19-128,-1-1-96,22-18-224,37 17-801,2-17-1121</inkml:trace>
  <inkml:trace contextRef="#ctx0" brushRef="#br1" timeOffset="33455.9135">17558 4826 6342,'-198'99'1249,"80"-39"-384,-2 0-33,21-21-191,-21 20-193,21-19-352,19 0-64,22 0-64,-2-1-832,19-18-1282</inkml:trace>
  <inkml:trace contextRef="#ctx0" brushRef="#br1" timeOffset="33771.9315">18412 4766 5925,'-79'60'641,"19"-40"-481,-20 19 192,1 1 481,-39 20 0,19-21-289,-21 1 193,21 19-321,-21-18-287,42-1-97,-1 19 64,-1-39-160,39 20-97,3-21-447,16 0-1026</inkml:trace>
  <inkml:trace contextRef="#ctx0" brushRef="#br1" timeOffset="34083.9495">19067 4766 6053,'-178'80'1474,"58"-21"-321,2-19-417,-3 19 161,-16 1-320,17-20-193,1 20-31,21-1-321,-3-19 64,21-1-96,22-18-513,37-2-576,2 0-1345</inkml:trace>
  <inkml:trace contextRef="#ctx0" brushRef="#br1" timeOffset="34384.9666">19881 4667 6309,'-99'60'737,"20"-21"-417,-20 0 353,-21 21 448,2 0-416,-22 0 64,1 0-289,1-1 97,-1 1-193,18-1-64,23-19-320,18-1 96,20 1-320,21-21-449,-1 2-512,40-1-1057</inkml:trace>
  <inkml:trace contextRef="#ctx0" brushRef="#br1" timeOffset="34677.9833">20476 4727 5829,'-39'0'609,"-21"19"352,0 21-193,-19 0-415,-20-1 255,-19 21 321,-2-20-128,-20 19-609,-17 1 256,37-1-191,-20-19 63,22 19-288,39 1 64,-1-20-128,20-21-256,21 2-641,39-1-673,0 1-1088</inkml:trace>
  <inkml:trace contextRef="#ctx0" brushRef="#br1" timeOffset="34975.0003">21230 4727 5797,'-58'19'1281,"-2"21"-192,-20 0-608,-19-1-33,-21 21 321,-17 0 96,-3-21-481,1 21-32,1-1 65,-1 2-129,-1-2-64,22-20-64,38 1-224,20 0 96,22-20-384,38-20-769,0 0-1345,38 0-417</inkml:trace>
  <inkml:trace contextRef="#ctx0" brushRef="#br1" timeOffset="35258.0166">21747 4746 5893,'-40'20'32,"-18"0"801,-3 20 544,1-1-416,-38 1-224,-23 0-33,3 19 161,-21-18-224,1 18-193,-21 1-159,20-1-33,-1 1-128,22-20-96,19 19-32,20-39-128,19 19-417,40-19-480,20-20-928,0 0-1122</inkml:trace>
  <inkml:trace contextRef="#ctx0" brushRef="#br1" timeOffset="35539.0326">22304 4786 6854,'-22'19'64,"-16"2"0,-23-1 1025,1 19-32,-38 1-256,-1 0-289,-20 19-383,-39-19 447,18 19 33,1-18-385,-1 18-32,22 1-128,0-20-32,17 19-32,21-39-96,42 19-416,18-39-738,20 20-1568</inkml:trace>
  <inkml:trace contextRef="#ctx0" brushRef="#br1" timeOffset="35800.0475">22619 4865 7655,'-38'0'96,"-1"20"192,-2 20 609,-38-20-32,-1 20-449,-38-1 97,-2 21-1,-20-21-95,3 21-225,17-1-64,21-18-160,19-1 64,20-2-513,22-17-512,18-1-864</inkml:trace>
  <inkml:trace contextRef="#ctx0" brushRef="#br1" timeOffset="36063.0626">23137 4826 7719,'-19'20'416,"-22"-1"-352,2 1 833,-40 20 128,-22-20-192,2 20-641,-19-1 96,-2 21 193,21-21-65,-19 2-224,17 18 1,2-19-33,20-20-160,18 20-160,23-21-545,18 0-1377,40-19-1570</inkml:trace>
  <inkml:trace contextRef="#ctx0" brushRef="#br1" timeOffset="36301.0763">23354 4925 8007,'-39'40'32,"-40"-1"385,-20 2 736,-21-2-449,-18 0 97,18 2-385,2 18-287,19-19 31,19-1-160,20 1-96,0-21-449,22 2-704,16-1-2114</inkml:trace>
  <inkml:trace contextRef="#ctx0" brushRef="#br1" timeOffset="36469.0858">23274 5223 11018,'-118'60'-737,"39"-20"673,19-2 160,-20-17 32,1 20-160,21-23-993</inkml:trace>
  <inkml:trace contextRef="#ctx0" brushRef="#br1" timeOffset="37448.1418">17738 4667 5957,'-21'19'801,"1"2"-96,1-1-1,-1-1 97,-20 1 64,1 0-193,-2 20-127,-17-20-225,-2-1-192,19 21-96,-17-20-288,-2 0-481,19 0-2241</inkml:trace>
  <inkml:trace contextRef="#ctx0" brushRef="#br1" timeOffset="38654.2108">16883 4707 5893,'0'20'256,"-39"-1"994,20 1 287,-22 0-608,3-1-96,-22 22-161,-1-22-287,1 21-225,2-20-96,-2 20-288,0-20-1442</inkml:trace>
  <inkml:trace contextRef="#ctx0" brushRef="#br2" timeOffset="42923.455">826 7746 8712,'19'-40'416,"-19"40"1410,0 0-129,0-20-415,0 20-770,0 20-63,-19-20 351,19 40-31,-22-1-288,3 1-257,-1 20-64,1 19 32,-22-19 32,22-1 161,-22-19-97,22 20-96,0-41 0,19 2-160,0-2-64,0 1 224,0-20-95,19 0 63,0 0 128,3 0-320,16 0 64,3 0 32,-2 0-256,2 0-513,-22 0-608,20 0-449,1 20-704,-20-20-2627</inkml:trace>
  <inkml:trace contextRef="#ctx0" brushRef="#br2" timeOffset="43320.4778">1341 8083 11562,'19'-20'257,"-38"1"1504,19 19-447,-19 0-353,-22 0 256,22 19 64,-22 21-160,22 0-416,-20 0-97,-2 0-416,22-1-192,-1 1-96,20-21-32,0 2 64,20-2-64,-1-38-224,22 19-353,-2-40-32,1 20 65,18-39 95,-17 19 321,19 0 128,-41 0 128,20 0 0,-17 21 160,-22-1 577,19 0 159,-19 20-703,0 0-65,-19 20 320,19 0-31,-22-1-97,3 21-448,-1 0 192,1-20-224,19 19-353,0-18-608,19-2-705,-19 1-512,20-20-2146</inkml:trace>
  <inkml:trace contextRef="#ctx0" brushRef="#br2" timeOffset="43583.4927">1897 7646 12876,'20'-19'64,"-20"19"320,-20 0 545,20 19 448,-21 21 417,2 0-577,-20 19-384,-2 1-321,2 19-255,-1-19-161,20 19-128,1-39 0,19 20-64,0-40 160,0-1-865,19 2-416,1-21-673,20 0-416,-1 0-2595</inkml:trace>
  <inkml:trace contextRef="#ctx0" brushRef="#br2" timeOffset="43758.5028">1678 7964 12011,'-79'20'96,"40"0"1089,18-20-1281,21 20 96,0-20 96,0 0 32,21 0-256,18 0-1409,21-20-1346</inkml:trace>
  <inkml:trace contextRef="#ctx0" brushRef="#br2" timeOffset="44126.5238">1955 7984 10570,'22'-20'224,"-22"20"1473,0 0-640,0 0-192,19 0-352,-19 0-289,39 0-96,-18-20 0,18 20-32,-20-20 0,22 1 0,-22-1 32,-19 20-128,0-20 193,0 0-33,0 20 0,-19-20-32,0 20 32,-3-20 129,-16 20 63,18 20 288,-1 0 97,1-20-32,1 20 96,19 0-65,0 19-159,-19-19-97,-3 20-384,22 0-256,0-1 128,0-19 192,0 20-416,22-20-449,-3 0-448,20-20-768,2 0-514,-3 0-704</inkml:trace>
  <inkml:trace contextRef="#ctx0" brushRef="#br2" timeOffset="44450.5423">2254 7905 10954,'0'-20'1153,"0"40"-1057,0-1 865,0 1 512,0 0 161,0 20-289,0 0-448,0-1-320,0 1-513,0 0 32,0-1-32,0-18 128,0-2-96,0-19 256,0 0 513,-20 0-769,20-19-64,0-2 0,0 2 64,0-21-31,0 0 63,20 20 96,-1-19-160,3-1 64,16 20 32,-18 0 32,20 20-288,-20-20 96,20 20 0,-20 0-64,19 0-256,-18 0-449,18 0-1281,-20 0-1089,0 0-1569</inkml:trace>
  <inkml:trace contextRef="#ctx0" brushRef="#br2" timeOffset="44644.5535">2750 7885 17264,'-19'20'64,"-1"-20"-96,20 19 64,0-19 64,0 0-288,0 0-2210,20 20-3076</inkml:trace>
  <inkml:trace contextRef="#ctx0" brushRef="#br2" timeOffset="44765.5603">2769 8004 17712,'-19'40'577,"0"-21"-577,19-19 64,0 0 192,0 0-256,0 20-32,0-20-1601,0 0-2595</inkml:trace>
  <inkml:trace contextRef="#ctx0" brushRef="#br0" timeOffset="49310.8203">1719 8739 6213,'19'-21'1314,"-19"21"95,20 0-160,-1 0-224,2 0-192,-1 0-192,-1 0-129,1 0-128,-1 0 33,2 0-129,18 0-32,-20 0 129,3 0-97,16 0 32,23 0-32,-23 0-31,22 0-1,-19 0 0,17 0 0,2 0 33,0 0-65,0 0-160,-1 0 32,1 0 0,0 0 96,-2 0-96,-17 0 33,19-19-65,-2 19 0,2 0 0,19 0-64,-19 0 64,0 0-64,-1 19 0,20-19 32,0 0-32,-18 0 32,-1 0-32,19 0 64,-21 0-64,2 0 0,0 0-32,0 21 64,-1-21-32,1 0 0,0 0 32,-2 19-32,2-19-32,-19 0 64,17 0 0,2 0-64,0 21 64,0-21 0,-2 0-32,2 0 0,0 0 64,0 0-64,-1 0 32,1 0 0,0 0 64,-2 0 193,2 0-322,0-21 98,0 21-33,-2 0 32,22-19 0,-20 19-96,0 0 64,19-21 96,-19 21-256,18-19 128,-18 19 0,0 0 0,-21-20 128,21 20-224,0 0 64,0-19 32,-2 19 0,-17 0 0,19-21 32,-21 21 96,21 0-288,-22 0 192,23-20-64,-23 20 64,3 0 0,19-20 0,-21 20-64,2 0 32,-3 0 32,-18-19 64,20 19-192,-20 0 128,-1 0 128,2-20-288,-1 20 128,-20 0 32,0 0 64,19 0-96,-19 0-192,0 0 224,0 0 128,0 0-256,0 20 96,-19-20 32,19 0-64,0 0 32,0 19 32,-20 1-32,20-20-32,0 20 64,-21 1-64,21-2 32,0 20 0,-19-18 160,19 19-192,-20-1-160,20 1 352,-19 0-352,19 19 256,0-19-96,-21 19 0,21 1 0,0-21 160,-20 22-288,20-3 160,0-17 192,-19 18-352,19 1 128,-19-19 32,19 17 0,0 1 64,-22 1-128,22-1 192,0 2-256,-19-3 192,19 3-224,-20-1 320,20-21-320,0 20 352,-19 2-352,19-2 128,-21-20 64,21 20-32,0-18 0,0 18 160,-20 1-288,20-20 256,0 19-256,-19 1 160,19-20-32,0 20 128,-19-1-224,19-19 224,0 19-224,-22-18 96,22 18 0,0 1 0,-19-21 192,19 20-224,-19 1 0,19-20 32,-20 0-128,20 19 288,-19-19-320,19 19 288,-22-18-256,22-2 128,-19 20-32,19-19 32,0 0-32,-19-1 160,19 1-256,0 20 192,0-20-96,-20 0 0,20 19 32,0-39-32,0 20-96,0 19 384,0-19-352,0-1 160,0 21 32,0-20-256,0 0 160,0 0 32,0-1-32,0-19-64,0 0 256,0 0-288,0 19 96,0 1-32,0 20 160,0-21-224,0 1 256,0-20-320,0 19 160,0 1 32,0 0 96,0-1-288,0-18 160,0 18 0,0 1 0,0 0 0,0 0 0,0-1 0,0 1 0,0-20 0,0 0 32,0 19-32,0-18 160,0-2-128,0 1-160,0-20 320,0 20-256,0-20 128,0 0 224,0 0-352,-21 0 256,21 0-320,-19 0 224,-1 0-128,20 0 193,-19-20-290,-22 20 161,22-20 0,-22 20-32,22 0 33,-20-19-33,-2 19 64,3 0-32,-3-21-96,2 21 64,-21 0 128,19 0-160,-17-20 0,-2 20 64,0 0 64,2-19-224,-22 19 160,20 0-96,-19 0 64,19-20 0,0 20-64,-20 0 128,22-20 64,-2 0-224,-19 20 96,19-20 128,1 20-128,-1 0-128,-19 0 320,19-20-288,-20 1 0,20-1 224,2 0-64,-2 0-256,-19 20 288,18-20-224,3 0 160,-2 0-32,0 20-32,0-19 32,2 19 32,-2-20-64,19-1 160,-17 2-256,-2 19 128,0-20-32,-20 20 0,22-20 224,-21 20-384,19 0 192,0 0 0,0-20 0,2 20-65,-3 0 65,1 0 161,0 0-290,2 0 129,-2 0 0,19-19 0,-17 19 0,-2 0 129,-19 0-258,19 0 65,21 0 96,-21 0 129,0 19-193,21-19-129,-2 0 161,-17 0 0,37 20 97,-18-20-97,-2 20 0,22-20-161,-20 0 193,18 0 97,-18 0-258,20 20 161,-1-20 0,-20 19 129,40-19-129,-20 0-160,1 0 31,19 0-31,-21-19-32,21 19 224,0-20-160,-20 0 32,20 0-128,0 1 192,0-2-32,0-18 32,0 19 128,0-20-128,0 1-32,20-21-32,-20 20-32,0 1 128,21-21-32,-21 21 128,0-1-320,19-20 192,-19 20 128,0-19-96,0-1-224,20 1 0,-20-1 352,0 1-128,0-1 32,19 0-96,-19-19 160,0 19-224,0 1 96,21-20 64,-21 18-64,0 2-32,0-20 96,20 19 96,-20 1-160,0-21 32,0 20-64,0 1-128,0-1 352,0-19-384,-20 19 192,20 1 0,0-1 0,0-20 96,0 21-224,0-1 160,0 1-128,-21-1 128,21 1 32,0-1-160,0 1 96,0-2 96,0 2-128,0-1-64,0 1 64,0 18 0,0-17 32,0-3 32,0 2 128,0 19-192,-19-19-128,19-1 160,0 21 0,0-1 0,0-18-192,0 17 512,0 0-352,0 2-64,0 0 288,0-2-160,0 2-160,0 20 160,0-22-96,0 21 128,0 1-96,0-1-32,0 0 128,0 20-64,0-20-96,0 20-289,0 0-704,0-20-1121,0 20-1057</inkml:trace>
  <inkml:trace contextRef="#ctx0" brushRef="#br0" timeOffset="50095.8652">2076 9116 7719,'0'0'1345,"0"-19"257,0 19 544,0 0-257,19 0 1,0-21-224,3 21-673,-3 0-289,20 0-95,1 0-225,-20 0-159,21 0-129,-3 0-32,3 0-32,-22 0-32,20 0-289,-18 0-479,-1-20-513,-1 20-449,-19 0-512,0 0-641,0 0-2562</inkml:trace>
  <inkml:trace contextRef="#ctx0" brushRef="#br0" timeOffset="50246.8738">2333 9076 8039,'-19'0'320,"19"21"1026,0-2 576,-19 1-257,19-1-576,-22 1-544,22 21-417,0-22-64,-19 20-96,19-18-641,0-1-1185,0 0-1921</inkml:trace>
  <inkml:trace contextRef="#ctx0" brushRef="#br0" timeOffset="50538.8905">2353 9335 9416,'0'-20'353,"0"0"544,21-1 832,-21 2-640,39-1-256,-20 20-128,2-19-289,18 19-32,-19 0 225,1 19-161,-2 1 1,1-20 95,-20 19 129,0 2 288,-20-1-256,1 0-193,-2 1-416,-18-21 96,19 18 33,-1-18-97,2 0-417,-1 0-543,20-18-802,0-3-1281,20 21-1281</inkml:trace>
  <inkml:trace contextRef="#ctx0" brushRef="#br0" timeOffset="50699.8997">2711 9175 13869,'-21'0'0,"21"21"1089,0-21-513,0 0-576,0 0-544,0 0-1154,21-21-3235</inkml:trace>
  <inkml:trace contextRef="#ctx0" brushRef="#br0" timeOffset="50825.907">2750 9274 7206,'-19'21'5926,"-1"-21"-5894,20 20 929,0-20-481,0 0-544,0 0-1281</inkml:trace>
  <inkml:trace contextRef="#ctx0" brushRef="#br0" timeOffset="52314.9922">3207 9017 13100,'0'-20'96,"0"20"865,-19 0 192,19 20-256,0-1 544,-21 21-384,21 0-544,-20-1-193,1 2-64,-1-2-96,20 0-192,-21-18 160,21-1-95,0 0-578,0-20-384,0 0-1057,0 0-512,0 0-1986</inkml:trace>
  <inkml:trace contextRef="#ctx0" brushRef="#br0" timeOffset="52521.004">3128 9017 12235,'0'-20'833,"0"20"-385,0 0 641,0 0 0,19 0 64,1 0-384,20-20-352,-20 20-193,20 0-128,18 0 32,-17 0-128,-2 0-160,-20 0-737,22 0-480,-41 0-449,19 20-1185</inkml:trace>
  <inkml:trace contextRef="#ctx0" brushRef="#br0" timeOffset="52713.0149">3167 9136 12684,'0'0'-97,"0"0"706,0 0 864,21 0-255,-2 0-258,1 0-543,20 0-257,-1-20-96,-20 20-32,22 0-224,-21 0-641,-1 0-576,0 0-577,-19 0-1858</inkml:trace>
  <inkml:trace contextRef="#ctx0" brushRef="#br0" timeOffset="52894.0252">3108 9274 12075,'-21'21'-64,"21"-21"576,21 0 673,-21 0-384,20 0-96,-1 0-417,22 0-192,-2 0 32,1 0-256,-1 0-1089,0 0-1089,2 0-3171</inkml:trace>
  <inkml:trace contextRef="#ctx0" brushRef="#br0" timeOffset="53182.0417">3564 9136 7623,'19'0'1601,"-19"19"-416,0 1 545,0 1-289,0 18 289,22-19-641,-22 20-448,0-20-257,0 0-64,0-20-63,19 0-33,-19 0 448,0 0 257,19-20-256,1 0-321,1-20-128,-2 20-320,1-19 257,-1-2-129,2 22 32,-1-1-128,-1 1-353,-19-2-640,20 21-672,-20 0-898,21 0-736</inkml:trace>
  <inkml:trace contextRef="#ctx0" brushRef="#br0" timeOffset="53569.0639">3862 9216 12876,'20'19'-609,"-20"-19"929,19 0 193,2 0 288,-1-19-65,-1 19-383,0 0 95,1-20-64,1 20-159,-1-21-97,-1 21 128,0-20-32,3 20-32,-22-19 97,0 19-33,0-20-128,-22 20-32,3-19-96,-20 19 32,18 0 128,-18 19 193,20-19 383,-1 20 97,-1-1 128,2 1-192,-1 1-193,20-1-95,0 19-289,0-20-192,20 2 192,-1-21-384,22 0-96,17 20-449,2-40-1601,19 20-1506</inkml:trace>
  <inkml:trace contextRef="#ctx0" brushRef="#br0" timeOffset="54518.1182">2015 9891 11883,'-19'0'0,"19"0"288,19 0 96,1-20 33,1 20-65,-1 0-192,18 0 32,3-20 65,-2 20-33,1-21 32,-20 21 225,21 0-225,-22 0 32,-19 0-64,19 0 257,1 21 288,1-1-577,-2-20-256,1 0 64,20 20 32,-1-40 32,21 20 0,-2-20-32,22-1-32,-20 21 32,-19-19-64,-3 19 32,3 0 0,-22 0 128,1 19 320,-1 2 97,-19 19-161,22-20-224,-3-20-192,20 19 64,1-19 97,20-19-33,20 19 160,-1-40-448,20 20 64,-19-1 96,-1-17 192,1 38-32,-42-20-320,22 20 416,-21 0-64,2 20-96,-2-1 160,-18-19-128,18 19 193,21-19-385,-2 0 256,2 0-128,19-19-192,1 19 288,-1-19-256,1 19 96,-1-20 32,1 20 128,-20 0-224,0 20 128,-2-20 0,-17 19 0,17-19 128,2 19-224,19-19 128,1-19-352,-1 0-1026,1-1-1056,19 0-1249</inkml:trace>
  <inkml:trace contextRef="#ctx0" brushRef="#br0" timeOffset="55254.1602">2295 10308 16207,'-61'40'-1089,"42"-21"-673,19-19 1314,0 0 191,19 0 129,1 0 96,-1 0 0,41 0 32,-19-19 32,17 0 225,2 19 159,-19-21 96,-2 21 65,-1 0-193,-16 21-95,-3-2 159,0 0-32,1 2-63,1-2-97,-1 1-224,-1-20-32,22 0 96,-3 0 0,22 0 0,20-20-32,19 1 0,-20-2-32,1 2-64,-1 19 32,1-19-64,-42 19 32,22 19 128,-40 0 1,1 2 95,18-2 96,-20 1-96,3 1-96,16-2-64,3 1 96,17 0 1,22-20-1,-1 0 32,20 0-128,2-20 0,-3 20 0,21 0-64,-19 0 96,-20 0-32,-1 20 128,-20-1 128,1 2-159,-22-1 31,22-20-128,1 19-96,-23-19-1089,3 0-1762,-2 0-2242</inkml:trace>
  <inkml:trace contextRef="#ctx0" brushRef="#br0" timeOffset="55889.1966">2572 10924 13869,'-39'0'-96,"18"0"31,21 0 578,-20 0-225,20 20-96,0-20-192,20 0-64,1 0 160,-2 0 97,20 0 95,21-20-32,-21 0-32,2 20-96,-3 0 97,-16 0-65,-3 20 256,0 0 129,1-1-33,1-19-223,-2 20-161,20 1-96,-17-2 32,16-19-32,22 0 64,0 0 0,20-19-32,-1 19-32,-21-21 0,22 21-64,-20 0 32,0 0 0,-21 21-32,2-2 96,-3-19 128,3 20 289,-2 0-225,21 0-224,0-1 128,19-19 0,-1 0-256,23-19 256,-3 19-288,1 0 128,0 0 160,-19 0-192,-1 0-64,-19 19 224,0-19-384,-2 21-352,-17-2-1378,-2 1-1410</inkml:trace>
  <inkml:trace contextRef="#ctx0" brushRef="#br0" timeOffset="56478.2302">2314 11738 17232,'0'20'-2691,"19"-20"2179,22 0 544,-2-20-32,21 20 32,-21-40 64,21 21 128,19-2 161,-40 2-161,2-1-96,-3 20 192,-16 0 0,-3 20 225,0-1 160,-19 2-225,20-2-288,-20 1-160,21 0-64,-2-20-32,20 20 32,2-20 64,19 0 32,-2 0-32,2-20 64,20 0-96,-20 20 0,-2 0-96,-17 0 64,-3 0 32,3 20 128,-22 0 161,1 0 159,1 0-32,-2 20-287,1-40 127,21 19-224,-3-19 96,22 20-224,0-20 224,-1 0-64,20-20 64,20 20-320,-20 0-256,1 0-353,-20 0-801,19 20-1024,1 0-4709</inkml:trace>
  <inkml:trace contextRef="#ctx0" brushRef="#br0" timeOffset="57251.2745">7554 10208 6758,'-79'0'801,"59"0"832,1 0 641,19 0-832,0 0-353,0 0-609,19 0 417,20 0 160,21 0 32,19 0-96,20 0-320,0-19-33,41 19-448,-1-20 257,20 20-161,19-21-96,1 3 33,20-2 191,-1-1-128,0 2-128,21 19 225,-20-21-417,18 3 96,-17-2 0,-2 20 0,-1-21 96,-38 21-352,21 0 160,-42-20-64,1 20-481,1 0-192,-41 0-320,0 0-416,-20 0-129,-38 0-191,-2 0-289,-39 20-1378</inkml:trace>
  <inkml:trace contextRef="#ctx0" brushRef="#br0" timeOffset="57695.3">7852 10645 9705,'-120'21'-32,"101"-21"224,0 0 993,38 0-288,20 0 64,21 0 64,19 0 416,20-21 32,41 21-384,19-19-224,-1-1-256,40 0-33,2 1-31,17-1-289,2-20 225,0 20-289,19 0 224,-21 20-160,2-19-191,0 19 223,-21-21-192,-20 21-64,22 0 0,-41-20 32,19 20 128,-39 0-320,-20 0 64,1-19-577,-21 19-159,-20-21-738,0 21-256,-40-19-287,2 0-130,-2-2-863</inkml:trace>
  <inkml:trace contextRef="#ctx0" brushRef="#br0" timeOffset="58135.325">10631 9732 17296,'-40'-21'-96,"40"21"-833,40 0 897,-1 0 32,21 21 32,0-1 128,20 0-64,-22 0 256,43 18-95,-2 3-129,-20-1 96,20 19 128,0-18-63,-20-3-1,20 23 32,-20-23-128,1 3 33,-20-1 31,0-20-160,-41 19 0,1 2-32,-20-22 64,-20 21-64,-18-21 32,-3 22 0,-38-22-63,-20 21-33,0 0 0,-21-20 160,1 19-320,-20 0 95,21 2-63,-2-22-576,21 21-513,19-20-1122,1 0-1376</inkml:trace>
  <inkml:trace contextRef="#ctx0" brushRef="#br0" timeOffset="59665.4126">7732 9672 10057,'0'0'416,"0"0"834,0 0-193,0 0 288,20 0-32,1 0-448,-2 0-321,1-20-159,20 20-65,-20-19-64,19 19-160,-18-21-31,-2 1-1,1 20-64,-20-18 32,19 18-32,-19-21-64,-19 1 32,19 20-65,-20-21 65,1 21 0,-2 0 32,1 0 32,1 21 129,-1-21 255,-1 41 193,2-23-65,-1 23 289,20-2-257,-19 0 1,19 22-97,0-41-480,0 18 96,19-17-64,1-21 33,20 20-65,-1-20-257,2 0-832,-2-20-544,1 20-1186,-1-21-1057</inkml:trace>
  <inkml:trace contextRef="#ctx0" brushRef="#br0" timeOffset="60046.4343">8250 9434 7527,'0'0'5573,"-22"0"-4484,22 20 961,0 1-865,-19 16 224,19 4 65,-19-20-706,19 17-511,-20 2 127,20 1-288,0-2-224,0-19 96,0 20-160,0-40 0,20 0-97,-20 0 97,19-20 32,0 0-32,3-21 128,-3 2 128,20 0-224,-20-2 224,3 2-96,-3 19 0,-19 20 32,19 0 64,-19 0 64,0 20 448,0 1-351,0 17-193,-19 2 160,19-20-224,-19 19 32,19-18 96,0-1-96,0 0-545,19-20-480,-19 0-768,19 0-353,-19 0-481,20-20-2402</inkml:trace>
  <inkml:trace contextRef="#ctx0" brushRef="#br0" timeOffset="60250.4461">8666 9454 10089,'0'-40'1826,"0"40"1281,-21 0-897,21 0-737,-19 20 353,-1 0-609,-20 19-160,20-20-256,-19 43-417,18-44-96,21 23-320,0-2 32,0-18-224,21 18-833,-1-19-704,19-20-1603,1 0-1216</inkml:trace>
  <inkml:trace contextRef="#ctx0" brushRef="#br0" timeOffset="60377.4533">8825 9693 16431,'-40'39'0,"40"-39"-96,0 0-1602,0 0-1312</inkml:trace>
  <inkml:trace contextRef="#ctx0" brushRef="#br0" timeOffset="61298.506">9599 9493 13516,'0'-18'577,"-20"-3"-417,20 21 1153,-19 0-928,-3 21 736,3-3-64,0 1 32,-1 22-128,-20-2-193,20 2-543,20-2-129,0-18 0,0-3 96,0 3-224,20-21 0,-1 0-128,2-21-32,-1-18-129,18 0-127,3-2-1,19-18 33,-21 1-193,0-3 257,1 3-128,-1-3 127,2 1 65,-22-20 0,22 22 288,-22 17 32,-19 2 0,20 19 192,-20 20 449,-20 0-161,1 20-31,-2 19-1,-18 21 33,-2-1 63,2 1-95,-1 20 127,1-21-640,0 21 545,-1-22-578,20 4 226,20-24-129,0-17 0,0-2 0,20 1-224,-1-20 320,2-20-385,18 1-95,0-2 32,21-17-449,-19 17 64,-3-20-31,3 4 159,-2-4 161,1 21 63,-20-20 161,-1 22 160,-19 18 32,0 0 288,0 0 225,-39 18 96,18 22 191,-18 0 65,-1-1-384,20 1 223,-18 19-383,16-39-129,22 1-128,0-2-192,0 1 160,22-20 32,-3-20-577,20 1-287,1-2-418,-1 1-63,2-19 64,-2 19-160,-18-1-673,-2 2-1570</inkml:trace>
  <inkml:trace contextRef="#ctx0" brushRef="#br0" timeOffset="62020.5473">10254 9374 7014,'19'-18'1153,"-19"-3"1634,0 21-1666,0 0-32,0 0 64,-19 0-352,-1 0-193,-21 21 97,3-3 0,-3 1 31,22 2-127,-1-1-321,1 0 1,-2-20-129,21 21-64,21-21-32,-21 18-224,39-18 320,-20 19-256,22-19 96,-22 21 32,22-21-32,-41 20 0,19 1 96,-19-3 0,0 2 288,-19 1-224,-3-2 193,-16 1-225,18 1 32,-20-21 32,20 0-192,1 18-64,-2-18-288,1-18-609,20 18-929,0 0-1121,20-21-2210</inkml:trace>
  <inkml:trace contextRef="#ctx0" brushRef="#br0" timeOffset="62263.5612">10393 9315 12459,'0'0'1346,"0"20"-225,0 1 576,0-3-704,-19 1 705,19 22-641,-22 0-481,3-23-351,0 22-65,19 1-192,0-23-385,0 2-351,0-20-738,19 0-1184,0-20-962</inkml:trace>
  <inkml:trace contextRef="#ctx0" brushRef="#br0" timeOffset="62497.5745">10690 9255 12139,'-20'19'769,"1"-19"832,-1 21-480,-20 19-416,1-19 1185,-2 16-705,3 4-224,16-21-257,3 19-319,19-20-33,19-19-320,-19 21 256,41-21-288,-22 20 32,22-20-64,-2 0-128,1 0-512,-1 0-513,-19 0-577,1 0-1057,-2-20-2466</inkml:trace>
  <inkml:trace contextRef="#ctx0" brushRef="#br0" timeOffset="62693.5858">10193 9155 17168,'-19'0'160,"19"0"-929,0 0-928</inkml:trace>
  <inkml:trace contextRef="#ctx0" brushRef="#br0" timeOffset="65599.752">13469 9930 6470,'21'0'993,"-2"0"-97,1 0-127,20 0-64,-20 0 32,18 0 63,3 0-255,19 0-129,-2 0 33,2 0 31,20 0-128,-1 0-31,1 0-1,19 0-32,0-19 97,1 19-129,18 0 32,-19 0-96,21-20 33,18 20-65,-18 0-32,20 0-96,-3 0 64,-17-20-64,18 20 96,21 0 32,0 0 0,-20 0-64,20 0 65,0 0 63,0 0 0,19 0-160,1 20 96,-1-20-64,2 0 32,-1 0-63,-1 20-33,20-20 96,-18 0-32,17 0-32,1 19 32,-18-19 0,18 0-64,-20 0 32,22 0-64,-22 0 0,0 21 64,1-21-32,-1 0 0,22 0 160,-22 0-128,0 0-192,0 0 321,3 0-322,-3 0 322,-19 19-129,19-19-64,-19 0 0,19 0-64,-19 0 96,0 0 32,20 0-32,-21 0 32,-18 0-64,-1 0 192,-1 0-288,-18 0 64,18 0 64,-18 0-32,-2 0 160,-17 0-352,-24 0-64,-36 0-641,-2 0-1121,-18 0-929</inkml:trace>
  <inkml:trace contextRef="#ctx0" brushRef="#br0" timeOffset="66721.8161">13331 10805 6085,'19'0'385,"1"0"896,-1 0-128,2 0-192,-1 0 160,19 0-160,1 0-289,-1 0-127,21 0-65,0 0-191,0 0 31,20-20 64,-1 20-95,1 0-1,18 0-32,1 0 64,0 0-63,0 0-65,21-20 0,-2 20-32,2 0-32,-1 0 0,20 0-96,1 0 33,-3 0 95,22 0 0,-19 0 0,38 0 0,-19 0-32,19 0 0,1 0-32,1 0-31,17 0-1,3 0 32,-2 0-32,-1 20 32,3-20 0,17 0 0,-17 0 0,19 0-32,-2-20 32,-18 20-64,-1 0-64,21 0 128,-21-20-128,1 20 192,-1 0-127,2-20-194,-3 20 289,1 0-128,1 0-64,-20 0 321,18-20-417,3 20 192,-22 0 128,1 0-288,-1-19 128,-19 19 32,21 0 128,-2 0-128,-19 0-160,0 0 192,-21 0 0,-18 19 0,-2-19 0,2 0 64,18 0 0,-18 0-192,-2 20 224,-17-20-256,-24 0 256,-16 0-128,-21 0-224,-1 20 224,2-20-160,-3 0-609,3 0-1216,-2 20-898,-20-20-2851</inkml:trace>
  <inkml:trace contextRef="#ctx0" brushRef="#br0" timeOffset="67510.8614">14879 9315 6758,'20'0'416,"-20"0"-512,0 20 865,0-20 0,19 0 640,-19 21 0,0-3-448,0 22 192,0 0-64,0-1-224,0 21-96,0 20-128,-19-2-257,-1 22-96,20-20 32,-21 19-95,2 21-33,19-22 96,-20 2-64,20 19 353,0-20-385,0 20 192,0 1-352,0-21 129,0 0-33,20-19-32,-20 19 64,0-39-160,0-20 160,0 19-192,0-39 32,19 20-641,-19-21-608,0 1-1441,-19-20-2884</inkml:trace>
  <inkml:trace contextRef="#ctx0" brushRef="#br0" timeOffset="68307.9069">22680 9512 10537,'-20'0'-32,"20"0"-64,0 21 833,0-1 384,0 19 385,-19 2-129,19 19 96,-22 19-448,22 0-256,-19 21-96,0-2-385,-1 1 192,20 2-63,-19-2-1,19 1-64,-21-1-31,21 20 95,-20-20-192,20 0-64,0 0 1,0 1-33,0-21-64,0-19 96,0 19-64,0-19-224,0-21-288,0 1-385,0 0-320,0-20-705,0 20-576,0-40-1250</inkml:trace>
  <inkml:trace contextRef="#ctx0" brushRef="#br0" timeOffset="69309.9642">15277 10189 7559,'0'0'384,"0"0"1538,0 0 288,0-20-577,0 20 33,19 0-449,0 0-256,22 0 64,-2-21-192,0 21-289,21 0-223,-20-18-225,-1 18 160,2 0-320,-2 0-96,-20 0-193,2 0-511,-1 0-450,-1-20-351,-19 20-385,0 20-897,0-20-2210</inkml:trace>
  <inkml:trace contextRef="#ctx0" brushRef="#br0" timeOffset="69517.9761">15534 10148 6566,'-21'41'2530,"2"-41"129,-1 40-898,1-20 33,19-2-417,-21 23-384,1-20-352,1-2-289,19 21-256,0-21-32,0 1-64,0 1-224,0-2-865,0-19-480,19 20-481,1-20-1634</inkml:trace>
  <inkml:trace contextRef="#ctx0" brushRef="#br0" timeOffset="69823.9936">15513 10467 7014,'0'-19'385,"21"-2"1696,-1 1-831,-1 1-65,22-2 0,-22 21-384,20-19-1,-18 19-31,-1 0-288,-1 19-1,0 2-64,-19-2-31,0 1-33,-19 1 0,0 18 1,-1-19-33,-20-20 129,20 19-417,-20-19 192,20 0-96,-19 0-256,39-19 64,-21-1-353,21 20-480,0-20-800,21 1-1026,-1 19-4163</inkml:trace>
  <inkml:trace contextRef="#ctx0" brushRef="#br0" timeOffset="70030.0054">15910 10308 12908,'0'0'0,"-19"0"0,19 0-192,19 0-641,-19 0-577</inkml:trace>
  <inkml:trace contextRef="#ctx0" brushRef="#br0" timeOffset="70151.0123">15910 10388 7527,'-19'19'320,"19"1"929,0-20-128,0 0-897,19 0-352,-19 0-4068</inkml:trace>
  <inkml:trace contextRef="#ctx0" brushRef="#br0" timeOffset="70735.0457">16288 10208 9096,'0'0'641,"0"0"1377,0 21-129,0-21-319,0 20-257,-19 19-512,-2-19 32,1 20-129,20-21-287,-19 21-257,-1 1 96,-1-22-224,21 1-32,0 0-224,0-20-353,0 19-480,0-19-576,0-19-321,21 19-1185</inkml:trace>
  <inkml:trace contextRef="#ctx0" brushRef="#br0" timeOffset="70972.0593">16269 10208 9577,'-21'0'416,"21"0"1922,21-19-544,-2 19-385,1 0-352,-1 0-416,22-20-225,-3 20-128,3 0-63,19 0-129,-21 0-32,2 0-64,-22 0-288,20 0-513,-39 0-352,0 0-481,0 0-736,0 20-2563</inkml:trace>
  <inkml:trace contextRef="#ctx0" brushRef="#br0" timeOffset="71145.0691">16288 10308 8968,'-19'21'1409,"19"-21"930,0 0-770,39 0-320,-20 0-352,2-21-641,18 21-96,2 0-160,-2 0 32,1-20-320,-20 20-609,-1 0-736,0 20-1474</inkml:trace>
  <inkml:trace contextRef="#ctx0" brushRef="#br0" timeOffset="71351.081">16149 10507 11370,'0'19'32,"0"-19"1666,0 0-65,19 0-319,2 0-417,18 0-513,2 0-320,-2-19 0,1 19 0,-20 0-256,18 0-577,-16 0-640,17 0-481,-20 0-1729</inkml:trace>
  <inkml:trace contextRef="#ctx0" brushRef="#br0" timeOffset="71650.0981">16666 10308 9801,'20'-20'2370,"-1"20"-32,-19 20-768,0 1-1,0-2-448,-19 21-192,19-1-416,-20 1 159,20 0-383,0-21-225,20 2 128,-20-1 32,19-20-96,0-20 160,3-1-63,-3 2-97,0-1-96,22-19 32,-22 18-64,1-18 192,19 18-256,-18 2-320,-2 0-257,1-2-480,-1 1-577,2 20-640,-1 0-833,-20 20-2498</inkml:trace>
  <inkml:trace contextRef="#ctx0" brushRef="#br0" timeOffset="72009.1187">17042 10427 8936,'19'0'352,"-19"-20"769,22 20 97,-3 0-290,1 0 97,-1 0-576,2-19-161,-1 19-64,-1 0 65,22 0-97,-22 0-64,-19-21 64,19 21-128,-19 0 0,0-19 0,0 19 32,-19-19-32,0 19 97,-3 0 319,3 0 225,-20 0-65,18 0 193,-18 19 64,-2 0-96,3 2 192,18-2-353,-1 1-320,2 20-191,19-20-97,19 0 64,22-1-545,19 2-768,-2-1-1794,2-20-1601</inkml:trace>
  <inkml:trace contextRef="#ctx0" brushRef="#br0" timeOffset="73111.1817">17757 10467 10473,'0'0'641,"0"0"-417,0-19 1538,20 19-1057,-1-21 416,22 21-513,-3-20-352,22 20-31,-19-19-129,17-2 32,-17 21-64,-2 0 64,1 0 128,-20 0 257,-1 0-97,3 0 1,-3 21-161,0-21-32,20 0-160,2 0-32,-2 0 0,21-21-160,0 21-128,0-19 32,-21 19 127,1 0 97,-1 0 0,2 0 33,-22 19 127,0-19-32,1 0 32,1 21-64,-1-21-32,18 0-64,3 0 32,19 0-64,-2 0-192,22-21 0,-20 21 31,19-19 97,-40 19 64,21 0 64,-19 0 0,-22 0 129,0 0 127,1 0-64,-20 19-96,21-19 64,-21 21-31,39-21-97,2 0-64,-3 0-64,22-21-97,1 21 97,-3 0 32,2-19 0,19 19 32,-19 0 0,-21 0 0,21 0 32,-41 19 0,1-19-32,1 21 96,-21-21 33,20 19 159,-1-19-224,22 0-224,-3 20 224,22-20 64,1-20-160,16 20-128,2-19-161,1 19 225,-1 0 96,1-21-32,-20 21 0,-19 0 64,-3 0 0,3 0 160,-2 21-320,-20-21 417,3 0-417,16 0 320,3 19-320,-2-19 160,0 0-32,21-19 0,19 19 96,-19 0-64,20-21-192,-20 21 288,19 0-128,-21-19-96,2 19 64,-19 0 64,17 0 192,2 0-96,0 0-192,-2-19 192,3 19-64,18 0-224,-19 0 256,0 0-224,-2-21 128,-17 21-96,-2 0 0,1 0-129,-20 0-351,-1 0-1218,-19 0-2017</inkml:trace>
  <inkml:trace contextRef="#ctx0" brushRef="#br1" timeOffset="75356.3101">15197 9911 6502,'20'-20'1569,"-20"20"-256,0 0 33,0 0-674,-20 20 1,-1-1 32,2 2-1,-20 18-63,-2 2 64,-19 17-321,2-17-64,17-2-128,2 0-96,-1 2-96,20-2 33,1-19-354,-2-20-608,21 21-768,0-21-1090</inkml:trace>
  <inkml:trace contextRef="#ctx0" brushRef="#br1" timeOffset="75681.3287">15614 9970 6213,'0'-19'161,"0"19"63,-21 19 737,1-19-577,-19 20 833,-1 21-160,1-2-128,-21 1 192,0-2-288,2 22-417,-2-19 1,0-2-65,21 21-288,-21-20 0,19-1-224,2 1-385,20 0-479,-2-21-322,21-19-1024</inkml:trace>
  <inkml:trace contextRef="#ctx0" brushRef="#br1" timeOffset="75949.3439">15932 9970 10281,'-80'61'-96,"20"-3"-32,19-17 224,-17 18-32,-21 1 0,-1-1 160,1 0-63,-1 22 223,1-22-64,0 1-320,19-1 0,40-19-32,1-20-672,19-1-1539</inkml:trace>
  <inkml:trace contextRef="#ctx0" brushRef="#br1" timeOffset="76211.359">16606 9951 11242,'-60'60'-384,"21"-22"96,-40 23 448,-1 18-32,1-19-32,-1 20 0,-40-2-96,21 2 64,-19 0-32,39-2-32,-1 2 0,20-40-192,41 0-833,-2-20-1826</inkml:trace>
  <inkml:trace contextRef="#ctx0" brushRef="#br1" timeOffset="76470.3738">17261 9930 9416,'-60'60'2082,"0"-19"-2114,2 17 96,-43 1 97,2 22-33,0-22-64,-19 20 32,-2 2-64,21-3 32,0 2-64,20-20 0,19-1-128,19-39-577,41 0-1217,0-20-1761</inkml:trace>
  <inkml:trace contextRef="#ctx0" brushRef="#br1" timeOffset="76726.3885">17796 9970 11659,'-19'20'-321,"-20"21"257,-21-2 320,-20 21-127,-19 18 159,1-19-96,-3 22-96,-17 19 128,-22-22-32,22 2-159,19-20-1,20-1 0,19 1-129,19-40-415,21 0-673,40-20-1378</inkml:trace>
  <inkml:trace contextRef="#ctx0" brushRef="#br1" timeOffset="76984.4031">18432 9990 11755,'-20'41'-32,"-20"-2"160,-19 1-96,-20 19 256,-20 1 96,-21-1-127,-20 20-1,22 2 96,-21-3-160,20-18 1,21-1-193,38 1 32,-1-40-64,42 0-481,19 0-800,39-20-865</inkml:trace>
  <inkml:trace contextRef="#ctx0" brushRef="#br1" timeOffset="77239.4177">19087 10011 8359,'0'20'97,"-39"19"31,-41 1 1313,1 19-224,-20 21-384,-21-21-385,-20 21-95,22-1 63,-21 1-96,20-21-127,21 21-129,-3-41-32,43 21-64,17-40-257,41 0-607,19-20-738,41-20-1505</inkml:trace>
  <inkml:trace contextRef="#ctx0" brushRef="#br1" timeOffset="77483.4317">19782 9990 11466,'0'21'-96,"-60"-1"96,0 19 289,-19 21 319,-20-1 1,-19 1-289,-2 20-96,1-2-128,-1-18 32,2-1-64,19 1-31,39-1-66,19-38-95,41-1-512,0-1-609,41-38-673</inkml:trace>
  <inkml:trace contextRef="#ctx0" brushRef="#br1" timeOffset="77737.4462">20495 9951 11819,'-79'60'128,"21"-22"-32,-22 2 352,-18 19 257,-23 22-225,-18-22-127,1 20-129,-1-19 32,21 20-160,17-20-64,21-1 0,22-19-384,37-20-385,21-1-576,21-19-256,18-19-1058</inkml:trace>
  <inkml:trace contextRef="#ctx0" brushRef="#br1" timeOffset="77973.4597">20854 10011 9480,'-41'20'353,"-17"19"31,-2 1 257,-39 19 544,-2 1-320,-17 19-321,0-20-255,-21 22 63,18-3-224,3-18-64,19-1-64,20 1-96,38-40-385,22 0-576,19 0-864,41-20-1090</inkml:trace>
  <inkml:trace contextRef="#ctx0" brushRef="#br1" timeOffset="78220.4738">21468 9970 13164,'-79'61'-224,"21"-22"288,-22 21 0,-20-1 64,-19 1 96,1 20 64,-2-21 1,2 1-65,-2-1-160,40-19-32,20-1-32,21 1-288,1-21-609,38-19-1057,38 0-897</inkml:trace>
  <inkml:trace contextRef="#ctx0" brushRef="#br1" timeOffset="78469.4881">21906 10070 8520,'-60'19'1953,"0"22"-1696,2-2 95,-43 21 673,2-1-64,-19 1-224,-2-1-161,21 1-159,-19-1-289,39 1-32,-1-20-96,20-21-64,41 2-257,19-21-608,38 0-416,3-21-1377</inkml:trace>
  <inkml:trace contextRef="#ctx0" brushRef="#br1" timeOffset="78686.5005">22304 10130 10666,'-140'59'320,"61"-19"96,-20 19 609,-21-18-224,21 18-385,0 1-223,0-1-129,39-19-64,0-1 32,21-19-353,18 19-479,21-39-674,21 0-992</inkml:trace>
  <inkml:trace contextRef="#ctx0" brushRef="#br1" timeOffset="78891.5122">22462 10189 14189,'-120'60'-833,"60"-21"961,-19 2-96,-1 18 64,1 1 0,-20-21-96,39 0 0,2 2-416,38-2-833,20-39-1602</inkml:trace>
  <inkml:trace contextRef="#ctx0" brushRef="#br1" timeOffset="79082.5231">22462 10348 14157,'-100'59'64,"20"1"0,22-20 64,-21 0-32,38-1-96,-19 1-288,21-21-961,39 22-1730</inkml:trace>
  <inkml:trace contextRef="#ctx0" brushRef="#br1" timeOffset="84691.8441">16447 5560 6277,'0'0'1025,"0"0"32,0 0-32,0 0 128,0 0-224,0 0 160,0 0-128,0 0-64,0 0-96,0 0 64,0 0-161,0 0-63,0 0-129,0 0-159,0 0 31,0 0-352,0 0 641,0 0-385,0 0-448,0 0 640,0 0-319,0 0-290,0 0 546,0 0-641,0 0 512,0 0-416,0 0 544,0 0-736,0 0 768,0 0-448,0 0 192,0 0 65,0 0-481,0 0 640,0 21-672,0-21 704,0 0-384,0 0-128,0 20 160,-19-20-320,19 0 544,0 19-128,0-19-256,0 0-160,0 21 609,0-21-482,0 0 97,0 0 129,0 18-193,0-18 192,0 0-449,19 0 738,-19 20-545,0-20-97,0 0 289,20 0 193,-20 0-161,19 0-449,-19 0 353,21 21 353,-21-21-674,20 0 482,-20 0-129,19 0-257,-19 0 482,19 0-225,-19 0 160,22 0-512,-3 0 544,0-21-416,-19 21 224,20 0 128,1 0-64,-21 0-352,20 0 480,-1-20-64,-19 20-256,19 0-96,-19 0 416,0 0-64,0 0-288,22 0 192,-22 0-320,0 0 608,19 0-448,-19 0 128,0-18 64,0 18 0,0 0-416,19 0 512,-19 0-384,0 0 192,0 0 224,20 0-96,-20 0-256,0 0 320,21-21-352,-21 21 0,0 0 320,0 0 0,19 0-320,-19 0 160,0 0-192,0 0 192,0 0 192,0 0-352,0 0 384,20 0-448,-20 0 448,0 0-128,0 0-96,0 0-320,0 0 480,0 0-320,0 0 160,0 0 320,19 21-416,-19-21 96,0 0-192,0 0 544,0 18-704,0-18 416,0 0-32,0 20-32,20-20 0,-20 0 192,0 21-288,0-21 64,0 20 32,0-20 385,0 0-514,0 0 129,0 0 0,0 0-128,0 0 481,0 0-642,0 0 353,0 0 449,0 0-545,0 0 224,0 0-512,0 0 576,0 0-160,0 0-448,0 0 544,0-20-160,0 20 64,0 0-160,21 0-96,-21-21-96,19 21 448,-19 0-416,20-20 192,-1 20 384,2 0-544,-21-18 288,20 18-128,-1 0-128,-19 0-65,19 0 386,3 0-354,-3 0 514,-19 0-481,20 0 256,-1 0-96,2 0-128,-1 0-65,-1 0 514,0 0-642,3 0 706,-3 0-738,0 0 610,-19 0-482,20 0 225,1 0 193,-1 0-65,-1 0-128,-19 0 32,19 0-288,3 0 576,-22 0-192,19-21-256,0 21 32,-19 0 512,20 0-224,-20-19-160,21 19 193,-21-20-290,19 20 162,-19-21 31,0 21-160,0 0 160,0 0-481,0-18-992,0 18-513,0 18-2850</inkml:trace>
  <inkml:trace contextRef="#ctx0" brushRef="#br1" timeOffset="86512.9481">16129 9851 6245,'0'0'2275,"0"0"-706,0 0-512,0 0-32,0 0 160,0 0-128,0 0-192,0 0 64,0-21-64,0 21-289,0 0 1,0 0-193,20-19-96,-20 19 1,0 0 63,0-19-192,0 19 32,19-20 129,-19 20-321,21-20 256,-21 20-160,20-20 160,-20 20-96,19 0-96,-19-21-32,20 21 129,1 0 127,-2-18-256,-19 18 192,20 0-128,-1 0-128,2-21 160,-1 21 0,-20 0-31,19 0 127,0 0-192,3 0-64,-3 0-64,-19 0 96,20 0 128,-1 0-64,2 0-64,-21 0-64,20 0 288,-1 0-288,0 21 128,-19-21-160,22 0 224,-3 0-96,0 0 0,1 0-160,-20 0 192,21 0 32,-1 0-224,-20 0 160,19 0 0,-19 0-64,0 0 32,19 0 160,-19 0-288,22-21 192,-22 21 96,19 0-160,-19 0-64,19-20 64,-19 20 96,0 0-192,0-19 256,0 19-256,0 0 96,20 0-32,-20 0 32,0 0 64,0 0-32,-20 0-128,20 0 64,0 0 224,0 0-256,-19 19 128,19-19-256,0 0 192,0 20 32,0-20-64,0 0-32,19 0 64,-19 0 192,20 0-224,-20 0-32,21 0 0,-2 0 64,1 0 32,-1 0 96,1 0-288,1 0 192,18 0-32,-20-20 0,2 20 0,18 0 0,-20-19-32,3 19 96,17 0 0,-20-21-160,2 21 96,-1 0 160,-1 0-192,0 0-32,3 0 64,-3 0 224,0 0-224,1 0 97,-20 0-258,21 0 225,-1 0-64,-20 0 32,0 21 161,19-21-129,-19 0-160,0 19 128,0-19 128,19 0-128,-19 20 128,0-20 32,0 21-64,0-21-160,0 18 128,22-18-128,-22 0 96,0 21-32,0-21 97,0 0-97,0 20-32,0-20 0,0 20-289,0-20-800,0 0-1121,19 0-2530</inkml:trace>
  <inkml:trace contextRef="#ctx0" brushRef="#br1" timeOffset="90466.1743">16943 5997 7078,'0'21'1281,"0"-21"-736,0 0 224,0 0-161,0 20-127,0-20 159,0 19-223,-19-19-33,19 21 0,0-21 65,0 20-257,0-2 64,0 3-128,0-1 97,0 0-65,-21 0-64,21 19 32,0-19-96,0 0 128,0 20-96,0-20 64,0-1-64,0 21 97,0-19-65,0-2 0,0 20-32,-20-19-32,20 21 192,0-22-96,0 20 160,0-18 97,0 19-289,0-1 160,-19-19 0,19 20-31,0-1-33,0-19 0,-20 20-32,20 0-32,0 0 64,0 0-96,-19-1 65,19 1-129,0 0 32,0-1-32,0 1-32,-21 0 32,21-1 32,0 1-96,0 0 128,-20 0-64,20-1-32,0 1 0,0-20 32,0 19-64,-19 1 32,19-20 0,0 20 0,0-20 32,0 19-32,0 1 0,0-20 64,0 20-64,0-1 0,0-19 0,0 20 32,0 0-64,0-21 32,0 21 0,0 0 0,0-20 0,0 19 32,0 1-32,0-20 0,0 20-32,0-1 96,-19-18-96,19 18 96,0 1-64,0 0-64,0-21 96,0 21-64,0-20 64,0 20 0,0-21-64,0 21 64,0-20-64,0 20 64,-22-21-32,22 21 0,0-19 0,0 18 0,0-20 0,0 21-96,0-19 224,0 18-96,0-19 0,0 0-160,0 20 192,0-21-96,0 1 64,0 0-32,0 0-32,0 0 0,0 0 128,0-1-96,0 1 32,0 21-160,0-22 96,0-19 128,0 20-64,0-1 0,0 1-192,0 1 256,0-1-64,0-20-96,0 19 160,0-19-192,22 20 128,-22-20-32,0 0 0,0 19-256,0-19 512,0 0-320,0 21 96,0-21 32,0 20-128,0-20-128,0 0 512,0 20-384,0-20 96,0 0-64,0 0 64,0 0-96,0 0-64,0 21 96,0-21 128,0 0-64,0 0-32,0 0-96,0 0 160,0 0-128,-22 18 64,22-18-32,0 0 64,0 0-32,0 0 32,0 0-64,0 0 0,0 0 0,0 0 0,-19 0 32,19 0 0,0 0-32,0-18 0,-19 18 32,19 0 0,0 0-64,0-21 96,0 21-32,-20-20 0,20 20 0,0-20 0,0-1 0,0 21-32,0-19 32,-21-1 0,21 20-32,0 0 64,0-19-32,0 19 32,0 0-32,0 0-32,0 0 32,0 0 0,0 0 32,0 0 32,0 0 0,21 19 0,-21 1 32,0-1-96,0 2 0,0-1 0,20-20-32,-20 20 128,0-20-64,19 21-64,-19-21 64,0 0 0,19 0-96,-19-21 128,22 21-64,-3-20 64,-19 0-64,19-1 64,-19 2-128,20 19-32,-20-20-32,0 1-192,21 19-417,-21-20-448,0 20-737,19-21-1217</inkml:trace>
  <inkml:trace contextRef="#ctx0" brushRef="#br1" timeOffset="91447.2304">16765 6236 7366,'0'0'1602,"0"0"-161,0 0-191,19 0-386,-19-21-383,0 21-1,20-18-127,-20 18 31,21-20 32,-21 0-95,19 20-97,1-20-32,-20-1-64,19 3-32,1-2 32,-20-1 161,0 2-65,21 19 128,-21 0-64,19-20 33,-19 20-33,0 0-32,0 0 225,20 20-193,-20-1 545,0 2-193,19-1-127,-19-2 31,0 23-383,0-21 255,0 18-288,21-38-128,-21 21 64,0-1-160,20-20-833,-20 20-1057,19-20-960,0 0-1026</inkml:trace>
  <inkml:trace contextRef="#ctx0" brushRef="#br1" timeOffset="92136.2698">17379 7011 7270,'-19'-20'1474,"19"1"95,-19-2 705,19 2-960,0-2 287,0 2-512,19-1-320,0 0-160,3 0-65,-3 0-128,0 20 161,1-20 64,20 20-129,-20 0-384,-20 20 64,19-20 1,-19 20-193,0 20 384,0-20-416,-19-1 352,-1 2-96,1-2-160,-2 2 129,1-2-289,-18-19 192,16 0-128,22 20 0,-19-20-289,19-20-415,0 20-129,0 0-705,0-19 33,19 19-865,3-21-962</inkml:trace>
  <inkml:trace contextRef="#ctx0" brushRef="#br1" timeOffset="92511.2912">17658 6753 9320,'39'-20'1730,"-39"20"1281,20 0-1410,-20 0 97,0 20-321,0 0-736,-20-1-129,20 1-159,-19 0 95,-1 0 33,20 0-385,-21 19 32,21-18-224,0-21 0,0 19 96,0-19-353,0 0 385,21-19-64,-1 19-32,-1-21-192,1-18 0,1 19 416,-2 0-160,1 0-192,-1 20 320,2-20-128,-21 20-32,0 0 160,20 20 96,-20 0-288,-20 0 224,20 0-64,0 0 289,-21-1-481,21 2-1,0-2-31,0-19-608,0 0-97,0 21-961,0-21-736,21-21-865</inkml:trace>
  <inkml:trace contextRef="#ctx0" brushRef="#br1" timeOffset="92759.3055">18094 6535 10217,'20'-20'1986,"-20"20"-513,0 0 193,0 20-353,-20 19 129,20-20-257,-19 22-481,0-2 97,-3 21-448,3-20-418,-20-1 354,18 1-161,21-20-448,-20 0 352,20-1-545,-19 2-768,19-21-801,0 0-448,0 0-417</inkml:trace>
  <inkml:trace contextRef="#ctx0" brushRef="#br1" timeOffset="92914.3144">18114 6733 9609,'0'0'1377,"0"0"-32,21 20-32,-21-20-608,0 20 416,0-1-544,0 1-385,19 0-192,1-20-64,-1 0-1089,3 20-1634</inkml:trace>
  <inkml:trace contextRef="#ctx0" brushRef="#br1" timeOffset="93100.325">18472 6753 14061,'-79'59'320,"38"-19"2018,2 0-928,-21 0-33,22 0 96,-3-1-800,2 1-577,18 0-192,1-21-641,20 1-832,0-20-1730,0 20-2275</inkml:trace>
  <inkml:trace contextRef="#ctx0" brushRef="#br1" timeOffset="93717.3603">17379 7507 6694,'0'-39'929,"0"19"-96,0 20 992,-19-20-768,19 20 737,-19-20-257,19 20-351,-20 20 127,-1-20-96,1 20-288,1 20 128,-22-21-160,22 21-225,19-20 1,-19 0-385,19 0-96,0 0-320,0-1 256,19 1-32,0-20-320,3 0 0,-3 0-769,20 0-256,-18-20-481,18 20-95,-20-19-129,3 19-481,-3-20-1440</inkml:trace>
  <inkml:trace contextRef="#ctx0" brushRef="#br1" timeOffset="94138.3844">17579 7210 8199,'0'-40'2178,"19"20"481,-19 20-609,0 0-897,0 20 512,-19 0-511,19 19-258,-21 1 129,1 0-320,20 20-385,-19-1 1,-1 1-225,1-1 0,-2-19-32,1 19-96,20-19 32,-19-20 128,19-20-320,19 0 128,-19-20-32,20 0-32,20 0-97,-20-19 33,-1 19 160,22-20-352,-22 0 192,1 21 95,-1-1 1,2 0 96,-21 20-64,20 0 128,-20 20 97,-20 19 31,20-19 32,-21 20-32,21-20 0,-19 20 0,19-21 1,-20 1-321,20 0 256,0 0-385,0 0-159,0-20-545,20 0-448,-20 0-737,19 0-289,2-20-351,18 20-1955</inkml:trace>
  <inkml:trace contextRef="#ctx0" brushRef="#br1" timeOffset="94541.4073">17875 7468 6758,'22'-40'3331,"-22"40"-1217,0 0-160,0 0-513,-22 20-95,3 0-225,-20 19 192,18 1-288,2 0-321,-20-20-63,39 19-192,-21-19-257,21 0-64,0 0-128,0 0 32,21-20-32,-2-20-224,20 20-161,2-20-480,-22 0-31,22-19 159,-3 19-64,-18 0 161,1-20 159,-1 20 193,-1 0 224,0-19 32,-19 39 128,0-20 288,0 20 417,0 20-128,-19 0-65,0-1 321,-1 1-513,-1 20 1,1-20-1,20 0-512,-19 0 96,19-1-32,0-19-448,0 20-481,19-20-673,1 0-416,-20 0-993,21-20-3010</inkml:trace>
  <inkml:trace contextRef="#ctx0" brushRef="#br1" timeOffset="94890.4274">18135 7388 10217,'19'0'1698,"-19"0"992,0 20-1280,-19 0 31,19 20-96,-21-20-384,21-1-224,-20 21-449,20-20-192,0 0-32,0-20 64,0 20-160,0-20-288,20 0 32,1 0 192,-2-20-32,1 0 0,-1 0 63,3 0 65,-3 0 32,0 1-64,1-1 225,-20 20-225,19 0 256,-19 0 192,0 20 129,0-20-385,-19 19 64,19 1-128,0 0-128,0 0 0,0 0-512,0 0-642,19-20-928,-19 20-992,0-20-1635</inkml:trace>
  <inkml:trace contextRef="#ctx0" brushRef="#br1" timeOffset="95661.4714">18412 7547 9513,'0'-59'192,"20"39"1569,-1 0-736,2 0-96,18 0 416,-20 0-320,3 20 32,-3 0-160,1 0-128,-1 0-64,-19 20-225,0 0-31,0 0-97,0 0-224,-19 19 64,-1-19-192,1 0 64,-3-20-32,3 20 32,0-20-160,-1 0 0,20-20 64,0 0-352,0 0 192,0 1-97,20-1 65,-1 0-64,-19 0 128,19 20 96,3-20 32,-3 20 32,-19 20 64,0 0 352,0 20-64,0-1-31,0 1 287,0 0-319,0 19 63,-19 1-96,19-1-192,-22 21 128,3-21-288,0 1 128,-22 0 0,22-41 64,-1 1-256,20-20 256,-19 0-320,19-20 320,0-19-224,0-1 192,0 20-192,0-20 256,19-19-192,1 19-128,20 0 192,-20 1 64,18-1-192,3 20 0,-21 0 288,20 0-160,-1 1-192,2-1 352,-3 0-320,3 20 288,-21-20-256,18 0 128,3 0 0,-2 0 192,1 1-192,-20-1 32,-1-20-160,1 20 128,-20-19 64,21 18 0,-21 2 0,-21 19 96,21 0 32,-20 0 97,-19 0 95,20 19 353,-22 21 31,3-20 33,-3 20-32,41 0-353,-19-1-256,38 1-63,0-20-65,3 0-32,16-20-32,22 20-353,-1-20-896,1 0-481,0 0-2754</inkml:trace>
  <inkml:trace contextRef="#ctx0" brushRef="#br1" timeOffset="102772.8783">428 4846 7399,'0'-20'1985,"0"20"-415,0 0-257,0 0-288,0 0-192,-19 0-32,19 0 128,-21 20 128,1-1 160,1 1 160,-1 20-384,-1 0-160,2-1 224,-1 21-545,1-20-192,-2-1-95,21 1-193,-20 0-64,20 0 0,20-20 0,-20-1-289,21 2-383,-2-2-834,1-19 225,20 0-1089,-1 0-193,-19 0-1184</inkml:trace>
  <inkml:trace contextRef="#ctx0" brushRef="#br1" timeOffset="103168.9008">587 5024 6470,'0'0'864,"0"-20"1731,0 20-673,0 0-801,0 0 320,0 0 33,0 20-225,0 1-64,0-2-128,0 21-417,-21-21-383,21 1 255,0 20-576,0-19-160,-20-2 288,20 0-256,0 2-193,0-21-672,0 0-512,0 0-257,0 0-736,0 0-3972</inkml:trace>
  <inkml:trace contextRef="#ctx0" brushRef="#br1" timeOffset="103408.9145">686 4786 14733,'19'0'-640,"-19"0"672,20 19 320,-20 2 993,0 18 545,21-19-448,-21 40-802,19-20 129,-19-1-449,20 21-31,-20-1-289,0-19 416,0 0-288,-20 20-128,1-20-544,-2-2-642,1 3-1536,-18-2-1442</inkml:trace>
  <inkml:trace contextRef="#ctx0" brushRef="#br1" timeOffset="104351.9685">388 10467 15342,'0'-19'192,"-20"19"-128,20 0 160,0 0 289,-19 0 1088,19 19-383,0 21-97,-20 0-96,-1 19 0,21-20-449,-19 21-384,-1 0 129,20 0-385,0 0 192,0-21-128,0 0-385,20-19-447,-20 1-322,19-2-831,22-19-706,-22 0-768</inkml:trace>
  <inkml:trace contextRef="#ctx0" brushRef="#br1" timeOffset="104769.9924">566 10645 13004,'-58'-19'704,"58"19"-1312,0 0 832,0-20 577,0 0 352,19 1-224,0 19-192,1-20 127,1 20-127,-1 0-256,-1 0-1,0 0-160,22 0 33,-41 0-161,19 20 288,1-20-256,-20 19 193,0 1-161,0 0-32,-20 20 33,1-20-161,0 19 0,-22-19 224,2 20-288,18 0 192,-18-21-160,39 1 0,-19 1-32,19-2-96,19 1 257,-19-20-65,39 20-96,-18-20 64,18 0-160,-20 19-193,22-19-735,-2 0 31,-18 0-929,18 0-865,-20-19-1056</inkml:trace>
  <inkml:trace contextRef="#ctx0" brushRef="#br1" timeOffset="105035.0075">826 10348 17456,'19'-19'-544,"0"19"576,1 0 736,1 0 642,-2 19 351,1 21-319,-1-1-481,22 21-257,-41 20-287,19 19 95,-19 0-448,-19 0 128,19 0-96,-20-19 1,-1-21-546,2 1-896,19-40-1986,0 20-11211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04:16.192"/>
    </inkml:context>
    <inkml:brush xml:id="br0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4298 8957 7943,'0'-20'2146,"0"0"-192,0 20-481,0 0-224,0 0-95,0-19 31,0 19-256,0 19-481,0-19 161,0 20 287,0 0-31,0 20-192,0-1-129,0 1-95,0 0-161,-19-1-96,19 2 129,0-2-193,-19 0-128,19-18 128,0-1-32,0 0 0,0 1-64,-22-21 96,22 0-480,0 0-65,0 18-415,0-18 255,0-18-672,0 18-865,22-21-577,-22 1-2049</inkml:trace>
  <inkml:trace contextRef="#ctx0" brushRef="#br0" timeOffset="519.0297">4238 8878 10858,'22'-20'128,"-3"0"1634,0 0-481,22 0 256,-22 20-352,20-19-512,-18 19-96,18 0 31,-19 0-384,20 0 65,-20 19-129,-1 1 128,-19-20-256,0 20 160,0 0 161,0 20-257,-19-21 0,-1 1-64,1 0-128,-22 0-64,22 0 63,-1 0-127,-1-1 128,2-19 224,19 0-352,0 0-128,0 0 256,19 0 64,2 0-193,-1 20 129,19 0 288,-18 1-95,18-2-65,1 20 288,-20 2-288,-1-2 128,-19 0 0,0-18-64,0 19 417,-19-19-129,-1-3-288,-20 1 96,1-19 33,-21 21-129,19-21 0,-17 0 96,17 0-192,3 0-128,38 0 32,-22 0-257,44-21-928,-3 2-480,0 19-834,22-18-2562</inkml:trace>
  <inkml:trace contextRef="#ctx0" brushRef="#br0" timeOffset="1001.0572">5153 9315 10762,'-21'0'993,"1"-20"1921,20-1-1504,0 2 31,0-1-256,0 1-480,20-1-545,1-1 128,18 1 97,1 1-353,-1-1 256,2 20-32,-2 0-32,-20 20 1,2-1-33,-1 1 0,-20 21-96,0-22 192,-20 20-288,-1 2 193,-18-21 63,-1 1-96,1-3-64,-21-18-32,21 0 32,-2 0-384,2 0 576,39 0-576,-21-18-1057,42-3-673,-1 1-2402</inkml:trace>
  <inkml:trace contextRef="#ctx0" brushRef="#br0" timeOffset="1707.0977">6066 8838 9416,'19'-40'1314,"-19"21"1408,0 19-736,0 0-769,0 19 513,0 1-385,0 0-512,0 20 64,0 19-64,0 1-321,0-1 33,-19 1-545,19-1 128,-20-18-32,20-2 32,0-20 64,-21 2-160,21-21 128,0 0 97,0-21-322,21 2-95,-21-1 224,20 1-128,18-22 128,-16 2-352,17 19 96,-1 1 64,3-2 256,-22 21-352,22 0 192,-22 21 160,1-2-128,-20 1-96,0 19 352,0 2-160,-20-22 32,1 20-192,-22-18 448,3-1-480,-3 0 577,-17 1-449,17-21-128,2 0 96,-1 0-224,1 0-417,18 0-1345,1 0-2690</inkml:trace>
  <inkml:trace contextRef="#ctx0" brushRef="#br0" timeOffset="4430.2533">3942 9871 8327,'0'-20'769,"19"-1"2050,-19 2-641,19 0-513,1 19 97,-20-20-481,0 20-480,0 0-32,0 20-161,0-1-127,-20 0-129,1 22 33,-20-1-353,18 0 160,-18-1 64,20-18-256,-2 17 288,21-38-320,0 21 160,0-21 193,21 0-33,-2 0 32,1 0-64,20-21-31,-1 21-65,0 0-320,2 0 192,-3-18 192,-16 18-320,16 0 64,-18 0-128,-20 0-481,21 0-288,-21 0-192,0 0-480,19 0-417,-19 0 0,-19 0-897</inkml:trace>
  <inkml:trace contextRef="#ctx0" brushRef="#br0" timeOffset="4644.2656">4139 9930 9128,'-19'-19'1570,"19"19"1152,0 19-1024,0-19 128,-19 40-161,19-20-576,-22 21-352,3-23 96,19 22-225,-19 1-384,19-23-95,-20 3 63,20-1-224,0-1 64,0 2-577,0-21-832,0 0-417,0 0-768,20 0-673</inkml:trace>
  <inkml:trace contextRef="#ctx0" brushRef="#br0" timeOffset="5035.2879">4219 9871 10730,'0'-20'512,"19"20"2179,3 0-930,-3 0-191,0 0-257,22 0-576,-22 0-257,20 0 1,-18 0-65,-1 20-96,-1 0-224,-19-20 65,20 39-33,-20-18 0,-20-2 128,1 1-320,-22 21 192,2-23-160,-1 3 128,20 19-160,-18-20 256,16-20-384,22 18 224,-19-18 96,38 21 65,3-21 319,-3 0-160,20 0-320,-18 0 96,18 0-63,1 0-65,-1 0-385,-19 0-864,20 0-993,-20 0-1634</inkml:trace>
  <inkml:trace contextRef="#ctx0" brushRef="#br0" timeOffset="5589.3197">5271 9811 6149,'0'-19'4036,"-19"-1"-2210,19 20 672,-20 0-1088,-20 20 191,20-1-320,-20 21-288,1 0 64,19 20-64,-20-21-320,20 2-193,20-2-223,0 1-418,20-40 161,-1 20 289,22-20-450,-2-20 97,1-1-224,-20 2-64,-1-2 32,-19 3 95,0-2 225,-39-1-320,20 1 224,-22 20 32,22 0 32,-1 0-32,-1 0-64,21 0-1378,0 0-640,21 0-32,-1 0-1601</inkml:trace>
  <inkml:trace contextRef="#ctx0" brushRef="#br0" timeOffset="5878.3362">5449 9792 12523,'0'0'1698,"0"0"928,0 0-992,-19 19-129,19 21-31,-39 0-385,18-1-256,2 1-65,-20 1-607,18-3-97,1 2 192,20-19-384,-19-1 320,19-2-416,0-18-289,0 0-384,0 0-448,0-18-961,19 18-1185,1-20-3108</inkml:trace>
  <inkml:trace contextRef="#ctx0" brushRef="#br0" timeOffset="6084.3479">5391 9792 13292,'20'0'929,"-1"-20"1986,0 20-1154,1 0-287,1 0-577,-1-20-481,18 20-128,-16 0-320,-3 0 128,0 0-64,1 0-640,1 0-481,-21 0-1346,0 20-575,0-20-2275</inkml:trace>
  <inkml:trace contextRef="#ctx0" brushRef="#br0" timeOffset="6255.3577">5331 9911 14029,'20'19'1313,"-1"-19"1890,22 0-1569,-3 0-321,-18 0-416,21 0-449,-22 0-256,22 0-224,-22 0-160,0 0-1313,1 0-1859,-20 0-1888</inkml:trace>
  <inkml:trace contextRef="#ctx0" brushRef="#br0" timeOffset="8019.4586">6225 9711 11723,'0'0'352,"-22"21"353,3-1 864,-20 0-352,20 38 481,-22-17-257,2 18-480,-1 1-64,40-1-385,-20 2-319,20-41-225,20-2 32,20 3 160,-1-21-160,2 0 0,-2-21-224,-1 3-33,-16-23 193,-22 22-32,0-2 160,-22 3-96,-16-2 32,-1-1 0,-2 21 192,2 0-288,18 0 192,2 0-32,19 0-384,19 0-833,2 0-929,18 0-1313</inkml:trace>
  <inkml:trace contextRef="#ctx0" brushRef="#br0" timeOffset="8485.4853">6442 9811 13004,'0'-19'1121,"0"-1"512,0 0 834,21 20-834,-2-20 65,20 20-929,-18 0-257,-1 0 129,-1 20-225,1 0-32,20-20-191,-40 20 31,20 18-128,-20-17 128,19 19-64,-38-20-160,19-1 128,-20 21 1,-20-20-161,1 1 64,-2 17-257,2-17 97,20-2 128,-2-19 0,1 21-192,20-21 96,20 0 192,20 0 256,-1 0 1,2-21-97,-2 21 160,21 0-255,-20 0-33,-1-19-32,-20 19 96,22 0-320,-41 0-160,20 19-513,-20-19-961,-20 0-1537,1 21-1730</inkml:trace>
  <inkml:trace contextRef="#ctx0" brushRef="#br0" timeOffset="10105.5779">9182 8898 9705,'19'-40'672,"1"40"2051,-20 0-1122,0 0-191,0 20 448,0 0-673,0 39-160,-20-19-129,-18 19-223,16 1-449,-17-1 33,20 1-33,-2-21-64,1 2-96,1-21-32,19 1 0,0-21-64,0 0-577,0 0-416,19 0-736,-19-21-577,20 1-833</inkml:trace>
  <inkml:trace contextRef="#ctx0" brushRef="#br0" timeOffset="10337.5913">9163 8858 12780,'19'-20'256,"0"20"2242,1-20-1056,20 20 95,-1 0-192,2-20-384,-2 20-512,21 0-161,-20 0-128,-1 0-224,2 0 96,-2 0 96,-20 0-608,2 0-289,-21 0-1025,0 20-672,-21-20-929</inkml:trace>
  <inkml:trace contextRef="#ctx0" brushRef="#br0" timeOffset="10536.6027">9102 9036 10762,'0'40'1569,"39"-40"353,-17 0 448,36-20-1281,-18 20 0,20 0-384,-1-20-353,-19 20-160,20-19-31,-21 19-193,-20 0 96,3 19-609,-3-19-640,-38 20-865,19-20-512,-41 20-2980</inkml:trace>
  <inkml:trace contextRef="#ctx0" brushRef="#br0" timeOffset="10687.6113">9042 9295 13292,'0'20'897,"20"-20"2178,1 0-1730,18 0-128,2 0-160,17-20-800,2 20-225,0-21-32,0 21-1314,-2 0-2017</inkml:trace>
  <inkml:trace contextRef="#ctx0" brushRef="#br0" timeOffset="11187.6399">10193 9036 13292,'22'-19'577,"-3"19"1921,-19 0-1025,20 39 1,-20-19-513,0 1-257,0 18-255,19 0-33,-19-18-224,0-1-128,21-1 33,-21-19 63,20 0-64,-1 0 352,-19-19-224,19-1-160,3-1-32,-3-18 65,0 19 127,-19-20-64,20 20-288,-1-19 320,-19 19-448,22 0-257,-3 20-640,-19 0-1313,19 0-2018</inkml:trace>
  <inkml:trace contextRef="#ctx0" brushRef="#br0" timeOffset="11923.682">11128 9116 8167,'0'0'1954,"0"0"1121,19 0-1345,-19 0 288,19 0-609,1 0-544,1 0-225,-2 0 33,1-19-449,-1 19 193,22 0-385,-22 0 128,1-21-32,1 21-64,-21-20 64,0 20 0,0 0-192,0-20 288,-21 20-320,1-19-32,1 19 128,-22-20-32,22 20 96,-20 0-96,-2 0 32,3 20 160,18-1 64,-21 1 449,22 0-257,0 1 257,-3 18-64,22 0-129,0-18-95,22-1-257,16 19 32,3-39-320,-2 19 128,21-19-32,-21 0-33,21 0-831,-21 0-354,1 0-1440,-1 0-1923</inkml:trace>
  <inkml:trace contextRef="#ctx0" brushRef="#br0" timeOffset="13521.7734">8845 9711 6886,'19'-39'3684,"-19"19"-2179,0 1 961,0 19-704,0 19-353,0-19-416,-19 41-320,-1-23 224,-1 23-353,2-1 65,-1-2-65,1 3 1,-2-21-257,21 0 64,0-1 65,0 2-289,21-21 256,18 0-31,-20-21 31,41 21-480,-19-19 352,-2 19-256,1-20-96,-1 20 128,-20 0-480,22 0-65,-41 0-256,19 0-352,-19 0-672,0 20-898,0-20-512</inkml:trace>
  <inkml:trace contextRef="#ctx0" brushRef="#br0" timeOffset="13748.7864">9004 9811 10409,'0'19'769,"0"-19"1249,-20 21 0,20-1-320,-21 20 127,2 0-576,19-1-416,-20-18-128,20 17-513,-19-17-128,19 19 96,0-20-160,0-20-608,0 18-545,0-18-801,19 0-545,-19 0-1600</inkml:trace>
  <inkml:trace contextRef="#ctx0" brushRef="#br0" timeOffset="14305.8182">9401 9732 11691,'19'-21'704,"-19"21"1186,0 0 288,0 0-320,0 0-385,0 0-576,-19 0-513,19 0 97,-21 0 127,21 0-543,-20 0 63,1 0-32,-1 0 128,-1 0-192,21 0-160,-19 0 192,-1 0 0,1 0-160,19 0 192,-21 0-192,21 0 96,-20 0 0,20 21 64,0-21 160,0 0-320,0 20 288,-19 0-64,19-20-32,0 20 129,-19-20-225,19 19 0,0-19 32,0 0-32,0 19 32,19-19 32,0 0-96,1 0 288,1 0-256,-2 21-32,20-21-128,-18 20 320,-1 0-128,-1 0-160,-19 20 320,0-21-288,0 1 160,-19 1 288,-1-1-63,-1-2-161,-18-18 160,20 21-224,-22-21 128,3 0-256,16-21 64,3 21 0,19 0-929,0-18-832,19 18-1923,3 0-2658</inkml:trace>
  <inkml:trace contextRef="#ctx0" brushRef="#br0" timeOffset="14926.8537">9976 9752 7591,'0'-20'1665,"0"20"1474,20-21-1217,-20 21-288,19-18-65,1 18-352,1-21-224,-2 21-32,1 0-32,20 0-385,-20 21 129,-20-3 160,19 3-513,-19 19 289,0-1-417,-19 1 96,-1 0-32,-1-1-352,2-18 225,-1 18-65,1-18 64,19 17-192,-21-38 64,21 21-513,0-21-127,0 0-738,0 0-191,0 0-609,21 0-961,-21-21-897</inkml:trace>
  <inkml:trace contextRef="#ctx0" brushRef="#br0" timeOffset="15111.8644">9976 9911 6662,'0'-20'3459,"0"20"-1313,0-20 737,0 20-897,20 0-289,-1 0-704,1 0-352,20 0-225,-20 0-224,20 0 33,-20 20-161,-1-20-545,22 20-608,-22-20-1121,-19 19-512,20-19-2499</inkml:trace>
  <inkml:trace contextRef="#ctx0" brushRef="#br0" timeOffset="15445.8834">10511 9672 10794,'20'-20'1249,"-40"20"1313,20 0-896,-38 20 192,16 1-161,-17 18-448,1 1-192,-3-1-32,22 21-64,-1-20-576,20-21-289,0 21-64,20-20 0,-1-20 192,22 0-416,-3 0-64,1-20-97,2 20-287,-2-19-161,-18-2 288,-21 2 225,-21-1 320,1 20 32,-18-20-64,-3 20-192,21 0 320,1 0-608,0 0-1442,19 0-2466</inkml:trace>
  <inkml:trace contextRef="#ctx0" brushRef="#br0" timeOffset="17266.9876">11325 9612 9929,'0'-20'1313,"-19"20"-224,-1 20 801,-1-20-641,2 40 257,-1 1-161,-20-2-448,1 1-32,20 18 95,-22-17-479,41-1-321,0 0 0,0-21-128,41-19 0,-3 0 32,3 0 0,-2 0-544,1-19 128,-1-2 95,-19-18-127,-20 19 288,0 0 128,-20-1-96,1 21 96,-22-19-64,2 19 0,-1-19 192,20 19-160,1 0-96,19 0 32,0 0-96,0-20-1602,19 20-544,1 0-1250</inkml:trace>
  <inkml:trace contextRef="#ctx0" brushRef="#br0" timeOffset="17860.0216">11763 9612 12075,'20'-20'384,"-20"20"2179,0-18-481,0 18-641,-20 0-224,-1 0-512,2 0-193,-1 0 225,-21 0-481,22 0 129,0 0-257,-1 0 160,-1 0-64,2 18-32,-1-18 33,20 0-257,-19 0 128,19 0-64,0 20 160,0-20-288,0 21 192,0-2 128,0-19-160,0 20-160,0 1 160,0-21 0,0 18 96,0-18-256,0 21 96,0-21 0,0 0 32,0 0 32,0 20-96,19-20 160,1 0-128,-1 0 33,22 20-162,-22 0 161,0-20 65,3 38-65,-3-17-161,-19-1 193,0 20-31,0-21 191,0 2-64,-19-2 32,-3 1 256,-16-20-319,18 0-1,-20 0 0,1 0-96,18 0 96,-18 0-224,19-20-224,20 20-641,-21 0-865,21 0-2626</inkml:trace>
  <inkml:trace contextRef="#ctx0" brushRef="#br0" timeOffset="19656.1242">14005 8898 10057,'20'-40'577,"-20"40"1184,0 0 545,19 0-896,-19 20 287,0 0-608,0-1-192,0 21-256,0 0 288,0-1-353,-19 1-191,19 0-193,-20-1-64,20-19-256,-19 1 160,19-1 0,0-1-96,0-19-256,0 0-481,0 0-577,0 0-223,0 0-673,0-19-1153</inkml:trace>
  <inkml:trace contextRef="#ctx0" brushRef="#br0" timeOffset="20090.149">13967 8898 9384,'0'-40'1346,"0"20"-321,19 20 1313,0-20-1025,1 0 225,20 20-385,-1 0-417,21 0 1,-21 0-32,2 0-161,-2 0-384,1 20-128,-20-20 129,-20 20-193,0 0 160,-20 0 0,1 0-64,-2-1-320,-18 1 192,19-20-1,-20 20 33,20-20-64,1 0 64,19 20 0,0-20-64,0 0-64,19 20 160,1-20 32,-1 20-32,2-1-32,18 1 256,-19 0-288,-20 20 96,21-20 96,-42-1 0,21 1 225,-20 1-385,-19-1 192,18-1-64,-18-19 0,-1 0-64,1 0-32,19 0-32,-1 0-352,21 0-353,0 0-576,0 0-897,41-19-96,-22 19-1538</inkml:trace>
  <inkml:trace contextRef="#ctx0" brushRef="#br0" timeOffset="20394.1664">14362 9295 6213,'21'-40'1378,"-21"20"1344,20 1-319,-1-1-962,0-1 128,3-18-448,16 19-352,-18 20 128,21-19-224,-22 19-97,0 0-384,-19 19 33,22 1 159,-22-1-224,-22 1 192,22 21-63,-38-22 63,18 1-288,-21-1 32,3 2 96,16-21-96,3 0-416,0 0 608,-1 0-1088,20-21 31,0 21-1025,0-19-800,20-1-673</inkml:trace>
  <inkml:trace contextRef="#ctx0" brushRef="#br0" timeOffset="20803.1898">14699 8739 12876,'21'0'736,"-21"0"674,-21 19 191,21 2 1,0 18 63,0 1-672,-19 0-352,-1-1-129,20 1-223,-19 0-225,19-1-128,-19 2 256,19-22-192,0-19-96,0 0 64,0 0 128,19 0-32,0-19-288,1-2 160,20 1-193,-20 20-63,-1-20 160,22 20 0,-22 0 256,-19 0-320,20 20 192,-20 0 256,-20 20-288,20-20 160,-19-1 192,-2 22-192,-18-21 289,-2-20-225,22 19 96,-20-19-320,-2 0 64,3 0 32,18-19-513,-1 19-864,21-20-1570,0 20 65</inkml:trace>
  <inkml:trace contextRef="#ctx0" brushRef="#br0" timeOffset="21350.2211">15118 9116 10762,'0'0'1249,"19"-19"1730,1 19-1122,-1 0-191,2 0-96,18 0-866,2 0-63,-3 0-513,3-21-64,-2 21 96,-20 0-448,1 0-225,1 0-1184,-2 0-1090,-19 0-928</inkml:trace>
  <inkml:trace contextRef="#ctx0" brushRef="#br0" timeOffset="21579.2343">15335 8917 10217,'-20'20'801,"20"0"1281,-19 0-865,19 0 192,-19 19-63,19-19-482,-22 21-191,22-22-289,0 20-351,-19-19 95,19 1-289,0-1-447,0-1-737,0 1-673,0-20-1121</inkml:trace>
  <inkml:trace contextRef="#ctx0" brushRef="#br0" timeOffset="22012.259">15335 8818 7847,'-58'40'1025,"17"0"2050,22-1-993,-22 1 224,2 19-320,-2-19-897,3 20-128,-3 0-353,22-21-608,19 0 32,19-18 64,22-1-224,-3 0 513,3-20-674,19 0-223,-2-20-257,-17 0 1,19-1-129,-2 2 192,-38-20 225,20-2 63,-20 2 129,-20 0 96,0-22-97,-20 22 161,1-1 128,-22 0 225,22 21 255,-20 19 289,-2 0-161,3 0-416,16 0-160,3 0-448,19 19-1474,0 1-1761</inkml:trace>
  <inkml:trace contextRef="#ctx0" brushRef="#br0" timeOffset="22460.2847">16011 8838 5829,'20'0'7783,"-20"0"-7398,0 0 1440,-20 20-287,-1 20-225,1-21-288,1 21-192,0 0-481,-3-1 33,3-19-289,0 21-32,-1-2-32,20-20-128,0-19 32,0 20-769,0-20-192,0 0-481,0 0-223,0-20-545,20 1-2915</inkml:trace>
  <inkml:trace contextRef="#ctx0" brushRef="#br0" timeOffset="22676.297">15932 8838 8391,'19'0'3812,"0"-20"-2595,1 20 1185,21 0-1088,-22 0 351,22-20-608,-3 20-256,22 0-513,-21 0 33,2 0-225,-2 0 32,1 0 32,-1 0-640,-39 0-321,19 0-1281,-19 20-577,-19 0-2241</inkml:trace>
  <inkml:trace contextRef="#ctx0" brushRef="#br0" timeOffset="22855.3073">15910 8997 9801,'-19'20'2146,"19"-20"-609,0 0 898,41 0-738,-22 0-95,20 0-1154,21 0-224,-19-20 65,-3 20-225,1 0-64,2 0-257,-22 0-800,-19 0-928,0 0-962</inkml:trace>
  <inkml:trace contextRef="#ctx0" brushRef="#br0" timeOffset="23028.3171">15891 9136 6470,'-19'19'6085,"19"-19"-4964,19 0 1634,-19 0-1057,41 0-513,-22 0-481,20 0-447,-18 0 31,18 0-320,21 0 160,-41 0-704,20 0-802,2 0-1505,-22 0-2209</inkml:trace>
  <inkml:trace contextRef="#ctx0" brushRef="#br0" timeOffset="23325.3341">16406 8898 8327,'22'19'4581,"-22"-19"-3364,0 40 1249,0-20-736,0 20 160,-22-1-769,22 2-321,0-2-607,0-20-1,0 1 96,0-20-32,22 21 129,-22-42-225,19 1 128,1 1-192,20-1-64,-20-20 32,-1 0-32,22 21 64,-22-21-32,0 0-352,1 20-32,1 1-705,-1 19-448,-20 0-673,0 0-833,0 0-865</inkml:trace>
  <inkml:trace contextRef="#ctx0" brushRef="#br0" timeOffset="23712.3562">16765 9036 11210,'0'0'449,"19"0"1665,1 0-865,1 0-416,-2 0 288,20 0-609,-19 0-288,20 0 385,-1-19-321,2 19-96,-22-20 0,0 20-95,-19-20 159,0 20-320,0-20 96,-19 20-96,-20-20 256,18 20-352,-18 0 192,-1 0 64,-19 0 0,19 20 288,1-20 705,20 40 289,-3-20-161,3-1-192,19 21-449,0-19-287,19-2-65,3 1-160,36-1 32,-18-19-96,19 0-673,1 0-736,0 0-801,-22 0-2947</inkml:trace>
  <inkml:trace contextRef="#ctx0" brushRef="#br0" timeOffset="25069.4338">13945 9970 12684,'0'-19'416,"0"-2"897,22-18 673,-3 19-673,0 0 1,20-1-354,-18 2-255,18 0-224,2 19 31,-22 0-64,1 0-255,-1 19 255,2 21-416,-1-20 160,-20 20 0,0 0 97,-20-21-321,-1 22 256,-18-21-64,20-2 32,-22-18-96,-19 21 0,21-21-96,20-21 0,-22 21 161,41 0-450,-19-18-127,19-2-545,19 20-448,3 0-801,-3-21-1218,20 21-992</inkml:trace>
  <inkml:trace contextRef="#ctx0" brushRef="#br0" timeOffset="25397.4527">14323 9811 11274,'20'-39'417,"-1"39"1889,2-20 0,-1 0-673,-1 20 33,22 0-705,-22 0-128,20 0 32,-18 0-353,18 20 97,-39 20 63,19-21-223,-19 21-1,-19 20-320,0-20-32,-1-1 0,-21 2 97,22-2-193,0-20 32,-22 2 32,41-1-256,-19-20-385,19 0-384,-20 0-608,20 0-866,0 0-1472,0-20-5158</inkml:trace>
  <inkml:trace contextRef="#ctx0" brushRef="#br0" timeOffset="25555.4617">14383 9951 13164,'0'-21'1345,"20"21"1410,-20 0-673,19 0-737,0 0-384,3 0-384,16 0-481,3 0-192,-2 0 64,21 0-1186,-2 0-2625</inkml:trace>
  <inkml:trace contextRef="#ctx0" brushRef="#br0" timeOffset="26267.5024">15315 9752 10313,'0'-20'929,"20"20"2082,-20 0-609,0 0-800,0 0 191,0 20-639,0 20-418,-20-21-63,20 21-193,0 0-31,-19-20-1,19 20-352,-19-1-64,19-18 128,0 17-192,0-17-352,0-2-128,0-19-577,0 21-385,0-21-736,0 0-673,0 0-1953</inkml:trace>
  <inkml:trace contextRef="#ctx0" brushRef="#br0" timeOffset="26701.5273">15732 9772 10794,'-19'-20'352,"19"20"2307,-20 0-834,-1 0-31,-18 20-192,-1 0-449,20-1-96,-19 21-64,-1-20-97,20 0-447,20 0-97,0-1-288,0-19-96,0 21-32,20-21 256,-1 0-512,22-21-192,-22 2-97,22-1-160,-2 0 65,-20 0-289,2-1 384,-1 2 32,-1-20 129,0 19 416,-19 0-64,0 20 256,0-21 385,0 21 191,0 21 161,-19-1-384,19 0 480,-19 19-449,-1 1 129,-1 0-1,2-1-447,-1-18-161,20 18 0,0 2-64,0-23-64,0 3-1218,0-2-1440,20 2-1666</inkml:trace>
  <inkml:trace contextRef="#ctx0" brushRef="#br0" timeOffset="27279.5603">16269 10011 10153,'0'-21'1441,"0"1"866,0 1-289,0-2-705,19-18 160,1 19-576,20 0-416,-20-1 95,18 2 129,3 0-289,-21 19 33,-1 0-33,2 0 128,-1 38-383,-20-17 351,0 19-224,0-1-127,-20 1 127,-1-20-192,-18 21 0,20-23 160,-22 3-320,22-21 160,-1 0 0,-1 0-320,2 0 64,19-21-577,0 21-224,0-18-608,19-2-673,2 20-993,-1-21-1826</inkml:trace>
  <inkml:trace contextRef="#ctx0" brushRef="#br0" timeOffset="27596.5784">16587 9792 7142,'19'-40'2851,"20"20"-353,-18-1-960,18 3 255,-20 18-319,22-21-129,-22 21-192,22 0-256,-41 0-224,19 21 95,1-3-31,-20 23-32,-20-1-1,20-2-287,-19 3-129,19-1 0,-21 19-159,21-18 31,-20-21-96,20 19-64,0-20-192,-19 22-481,19-23-512,0-18-481,19 21-832,-19-21-1057,0 0-1442</inkml:trace>
  <inkml:trace contextRef="#ctx0" brushRef="#br0" timeOffset="27782.5891">16686 9930 12395,'0'-19'1474,"0"19"768,19 0 352,22 0-1313,-22 0 289,20 0-865,-18 19-449,37-19-160,-17 0 0,-2 21-576,21-21-1378,-22 0-2819</inkml:trace>
  <inkml:trace contextRef="#ctx0" brushRef="#br0" timeOffset="30534.7465">23693 9356 5829,'19'0'897,"-19"-21"1697,0 21-1152,0-20-33,0 20-96,0-20-448,0 20 0,0-21-128,0 2 95,0-1-287,0 1 63,0-1-127,0-1-257,0-18-128,0 19 321,0-20-417,0 20 160,0-19 32,0-1-64,-19 20-32,19-20 64,0 1-96,-21-1 65,21 0-65,0 0-32,0 0 160,-20 1-384,20-1 384,0-19-288,0 19 96,0 0 224,0-19-288,-19 19 128,19-19-64,0-1 64,0 20 0,0-19-64,-19-1 256,19 0-416,0 1 192,-22 19 128,22-19-224,0-1 96,-19 0 32,19 21 0,-19-21 97,19 20-354,0-19 193,0-1 64,0 21-96,-20-21 64,20 1 129,0-1-129,-21 20-193,21-19 161,0-1 32,0 20-96,0-19 96,0 19-64,0-20 64,0 20-64,0 1 32,0-1 193,0 0-354,0 1 161,0-1 65,21 0-162,-21 1 226,0-2-258,0 2 161,0 20-32,0-22 0,0 21 0,0 1 0,0-1 65,0 1 31,0-2-160,-21 1 64,21 20 0,0-20-65,0 1 130,-20 19-290,1-20 289,0 20-256,-3 0 352,3-19-352,-20 19 160,-1-21 0,-21 21 0,3 0 96,-2-20 64,0 20-128,2 0 0,-2 0-192,0-20 224,-20 20 0,1 0 0,0 0 64,18 0-224,3 0 160,-21-21 64,19 21-192,0 0 224,-20 0-288,22 0 320,-21 0-320,-1-18 160,1 18 128,-1 0-128,1 0-96,-1 0 32,1 0 224,-1 0-160,1 0-128,0 0 96,-1 0 32,1 18 32,19-18 0,0 0 64,-18 0-160,-1 0 32,18 0 32,-18 21-32,19-21 224,0 0-352,21 0 160,-21 0-224,21 20 608,-21-20-448,41 0-288,-22 0 704,2 0-512,18 0-64,2 0 608,-1 0-384,20 0-224,-19 0-64,19 0-1154,0 0-447,0 0-33,19 0-769</inkml:trace>
  <inkml:trace contextRef="#ctx0" brushRef="#br0" timeOffset="30871.7658">20517 6137 8840,'19'-21'-32,"-19"3"1954,0 18-289,0 0 321,0 0-545,0 0-1088,-19 18-33,-3 3 705,-16-1 0,18 0-545,-20 0 481,1 19-352,20-19-225,-3 0 385,3-20-673,19 21-64,0-21 384,0 0-32,19 19 193,22-19-161,-2 20-191,21-20-161,0 19 64,-21-19-128,1 20-64,-1-20 31,2 20-159,-22 1-673,0-21-1889,22 19-1666</inkml:trace>
  <inkml:trace contextRef="#ctx0" brushRef="#br0" timeOffset="32380.8521">21926 9830 9160,'-20'0'769,"20"0"1793,-21-19-223,21 0-930,0-1-320,21 20-448,-1-20-161,-1 0-64,0-1 225,22 3-289,-2-3 321,2 21-257,-3 0 129,-16 0-417,-3 21 0,0-3 0,1 3 193,-20 19-161,0-20-32,-20 18-96,1-17 96,0-1 224,-22 0-352,22-20 257,-22 0-193,22 0 128,-20 0-224,-2-20 64,22 0-160,19 20-257,-20-21-287,40 2-385,-1 19-769,0-19-480,3 19-705,-3 0-3844</inkml:trace>
  <inkml:trace contextRef="#ctx0" brushRef="#br0" timeOffset="32763.8739">22304 9633 9833,'19'-21'544,"0"21"1250,1-20 640,1 20-896,18-18 223,-20 18-639,2 0-65,18 18-353,-39-18-31,20 20-289,-20 1 97,0 18 95,-20-18-95,20 18-33,-39 1-160,18-1 1,2-20-161,-20 22-32,18-21 192,1 0-448,1-1 160,19-19-64,0 21-1057,0-21-224,0 0-705,0 0-1378,19-21-1568</inkml:trace>
  <inkml:trace contextRef="#ctx0" brushRef="#br0" timeOffset="32928.8835">22362 9772 11146,'0'-20'2274,"0"0"-768,21 20 1408,-21 0-1472,19 0-417,1 0-449,-1 0-223,2 20-417,18-20-33,-19 0-1280,40 20-2402,-22-20-5798</inkml:trace>
  <inkml:trace contextRef="#ctx0" brushRef="#br0" timeOffset="33396.9102">23137 9672 10441,'19'-20'769,"-19"1"2466,0 19-544,0 0-1250,0 19-320,-19 1 128,19 1-384,-19 18-160,-3-19-225,3 0 129,-1 19-417,20-20-96,-19 22 96,19-21-192,0 0-480,0-1-321,0 2-544,0-21-609,0 0-705,19 0-608</inkml:trace>
  <inkml:trace contextRef="#ctx0" brushRef="#br0" timeOffset="33842.9356">23414 9772 9096,'60'-20'3620,"-41"0"-2756,-19-1 1635,0 21-545,0-18-609,0 18-576,-19 0-33,0 0 129,-22 18-96,22-18 64,-22 41-193,2-21-31,-2 0-609,22-1 32,19 0-64,0 2 32,19-21 0,-19 20-96,22-20-225,-3 0-319,1 0-129,20-20 225,-20 20 159,18-21 65,-16 21 320,-3-19-64,0 0 32,-19-1 64,20 0-160,-20 0 320,0 20 352,0-21-63,0 21-289,0 0 224,0 21-95,-20-21 351,1 40-191,0-20-1,-3-1-127,3 21-385,0-20 64,19 0-96,-20 19-225,20-18-544,0-2-704,20-19-1121,-20 20-2211</inkml:trace>
  <inkml:trace contextRef="#ctx0" brushRef="#br0" timeOffset="34555.9765">23871 10011 10986,'0'-21'993,"0"1"448,0 1 737,0-2-768,0 2-65,20-21-544,-1 20-161,22-1 97,-22 2 0,20 0 63,2 19-383,-22 0-1,0 0-63,3 0 63,-3 19 128,-19 0-319,0 22 287,0-21-224,-19 19-63,-22-18-129,22-2 64,-22 1 128,22-20-192,-1 21-256,-19-21 128,18 0-352,2-21-545,19 21-897,-20 0-736,20-20-1859</inkml:trace>
  <inkml:trace contextRef="#ctx0" brushRef="#br0" timeOffset="34996.0016">24247 9792 12331,'22'-20'256,"-22"20"2499,19-20-801,-19 20-321,19 0-351,1-20-225,1 20-545,-2 0 97,20 0-161,2-21 97,-2 21-385,1 0 224,-20 21-320,20-21 128,-20 20-63,-20-20 159,19 40 32,-19-21-64,-19 0 33,-1 22 63,-1-1-384,2-21 288,-1 21-384,-20-20 128,20 1 96,1-1-736,0-2-33,19 3-352,-22-2-801,22-19-576,0 0-545,0 21-512</inkml:trace>
  <inkml:trace contextRef="#ctx0" brushRef="#br0" timeOffset="35177.012">24387 9951 15598,'0'0'32,"19"-21"2659,-19 21-577,22 0-929,-3 0-384,20 0-321,1 0-31,-1 0-513,2 21 96,19-21-353,-2 19-1761,-17-19-2882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600" units="cm"/>
        </inkml:traceFormat>
        <inkml:channelProperties>
          <inkml:channelProperty channel="X" name="resolution" value="28.34995" units="1/cm"/>
          <inkml:channelProperty channel="Y" name="resolution" value="28.36879" units="1/cm"/>
        </inkml:channelProperties>
      </inkml:inkSource>
      <inkml:timestamp xml:id="ts0" timeString="2010-11-03T01:15:33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4723 1509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37:02.822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4537 6812 6021,'0'0'929,"0"0"2082,-20 0-1922,20 20 448,0 0-223,0 0-385,0 0-225,20 20-95,-20-21-225,19 2-192,-19-2-32,21-19-63,-1 20 31,-20-20-32,19 0 32,1 0 64,1-20 0,-21 1 0,19-2-63,-19-19-33,20 1-64,-1-1 64,-19 0-96,19 1 64,-19-21 32,22 1-32,-3-1 32,0-20-64,1 21 32,1-1-64,-1 1 64,-1 19 0,0-21 32,3 23 0,-3-2-352,0 19 641,-19 3-642,20 18 610,-20 0-449,21 0 416,-2 18-256,-19 23 192,20-21-320,-20 39 256,19-19-448,-19 0 512,0-1-256,21 1 0,-21-19 32,0 18 129,0-20-354,0 1 225,20-20 0,-20 0-320,0 21 160,19-21 96,-19-21 128,20 1-96,1 1-320,-2-1 544,1-20-256,-1 20-128,-19-19 224,21 19-224,-1-20 160,-1 20-64,1-21-289,1 23 417,18-2 97,-20 0-290,2 0 65,-21 20 0,20 0 32,-1 0 0,0 0 64,-19 20 128,0 20-31,20-1 31,-40 1 0,20 20 0,-19-1-256,19 1 256,-19 0-320,-1 18 192,-1-17 192,2-2-480,19 1 544,0-21-288,0 1 0,19 0 96,-19-21-256,21 2-32,18-2 64,-20-19-353,22 0-800,-21 0-609,18 0-480,3-19-1409</inkml:trace>
  <inkml:trace contextRef="#ctx0" brushRef="#br0" timeOffset="335.019">5907 6474 15118,'0'0'512,"0"0"834,0 0-289,19 0-161,1 0 129,1 0-512,18 0-225,1 0-224,-20 0-192,18 0 160,3 0-640,-2 20-802,-20-20-1537,3 0-1569</inkml:trace>
  <inkml:trace contextRef="#ctx0" brushRef="#br0" timeOffset="496.0283">6006 6593 11018,'-20'0'2114,"20"0"-961,0 0 32,0 21-608,20-21 544,-1 0-769,2 0-256,18 0 0,2 0-640,17 0-1859,2 0-3138</inkml:trace>
  <inkml:trace contextRef="#ctx0" brushRef="#br0" timeOffset="1562.0892">7236 6336 8263,'-19'19'1057,"-1"-19"865,20 20-1537,0 0 607,0-20-543,0 21-257,20-21 64,-1 19 33,1-19 63,20-19-192,-20 19-32,20-21 64,-20 1-96,19 0 33,-18 1 63,-21-1 64,19 1-64,-19-2 32,0 1-31,0 0 31,0-1-64,-19 3-96,-2-2 0,1 0 32,1 0-32,-22-1 192,22 21-159,-20 0 31,-2 0-32,2 0-32,-1 0 0,1 21-32,-2-1-32,3 20 64,-3-1 160,-19 1 0,21 0 33,-2-1-33,3 22-32,-1-3 0,17-17-96,-16 18 32,18-19 1,-1 19 31,21-19-128,0 0-32,0-20 192,21 19-320,-1 1 352,18-20-256,-16 0 128,17-1 192,-1 2-288,22-21 193,-19 19-450,17-19 514,-17 0-129,19-19-32,-21 19-320,1-21 288,-1 21-32,2-19 192,-2-1-352,-20 0 416,2 0-288,-1-20 0,-1 21 128,-19-1 32,0 0-320,0 20 32,-19-20 544,19 20-384,-20-20 0,-1 20-32,2 0-128,-1 20-64,-20-20 448,20 20-288,1 0 609,-1 19-641,-1-19 384,21 0-288,0 0-384,0 0 448,21 0-288,18-1-737,2-19-1089,17-19-1858</inkml:trace>
  <inkml:trace contextRef="#ctx0" brushRef="#br0" timeOffset="2221.1269">7672 6515 13196,'0'0'32,"22"0"1570,-22 0-385,19 0 384,-19 0-256,39 20-736,-18-20 64,18 0-385,-20 0-384,22 0 352,-22 0-704,1 0 127,1 0-832,-2 19-1057,1-19-320,-20 20-2563</inkml:trace>
  <inkml:trace contextRef="#ctx0" brushRef="#br0" timeOffset="2398.1372">7752 6673 13004,'0'0'128,"21"0"2018,-21 20-1121,19-20 416,20 0-480,-18 0-801,18 0 257,2 0-321,17 0-545,-17-20-1953,19 20-1922</inkml:trace>
  <inkml:trace contextRef="#ctx0" brushRef="#br0" timeOffset="3437.1965">8705 6098 7399,'0'-20'2434,"0"20"-769,0 0 129,0 0-545,-19 0-320,19 0-64,0 0-160,0 0-225,-20 0-160,20 0-31,-21 0 63,2 20-32,19-2-31,-20-18-33,1 21-160,19-1-32,0 0-64,0-20 32,0 20-352,0-2 320,0 3 288,0-1-608,19 0 288,-19 1 384,20-2-512,-20 1 224,19-1 32,-19 1 32,0 0-64,0 1-64,0 18 64,-19-20-32,-1 1-128,20 1 288,-19 18-160,-2-19 96,21-1-128,-20 2-32,1 19-288,19-21 448,0 21-96,-20 0 96,20-1-128,0 1 321,0 0-193,0-1 512,0 1-447,20 0 63,-20-20-512,19-1 640,1 2-544,1-1 160,-2-20-417,20 0-928,2 0-929,-22-20-897,22-1-3171</inkml:trace>
  <inkml:trace contextRef="#ctx0" brushRef="#br0" timeOffset="3738.2137">8864 6773 9801,'-39'-40'1121,"18"20"1217,21 0-1121,0-19 513,-19 19-705,38-21-513,-19 2-31,41 20-129,-22-22 64,22 21 33,-22 20-1,20-19-63,2 19 63,-22 19-64,0 1-31,1 1-161,-20-1 481,0 19-97,0-20-416,-20 22 193,1-2-353,0-19-96,-1 0 544,-20 0-832,20 0 191,1-20-575,19 0-449,0 0-1186,0 0-704,0-20-1249</inkml:trace>
  <inkml:trace contextRef="#ctx0" brushRef="#br0" timeOffset="3931.2247">9102 6654 7783,'39'0'1569,"-39"19"1698,22-19-1825,-3 20 544,-19 0-97,0 0-928,0 0 64,0 19-384,0-19-257,0 0-224,-19 0-95,19 0-65,-22 0 0,22-1-993,0-19-801,0 0-1057,22 0-192</inkml:trace>
  <inkml:trace contextRef="#ctx0" brushRef="#br0" timeOffset="4147.2371">9480 6515 13100,'0'0'641,"0"0"1633,0 20-609,0-1 193,0 1-417,-21 20-448,2 0-320,-1-1-225,20-19-352,-19 20-288,-2-20 32,21-20-737,0 19-1153,21-19-1121,-2 0-1857</inkml:trace>
  <inkml:trace contextRef="#ctx0" brushRef="#br0" timeOffset="4955.2833">9618 6057 5861,'0'0'1089,"0"0"1538,0 0-1346,21 0-64,-21 0-192,20 0-256,-1 21-1,0-21 33,1 20-64,-20-2-33,21 3 33,-2 19-224,-19-20-33,0 19-256,0 1 33,0-19-257,0 18 192,0 0-192,0-19 128,0 1-128,0-2-128,0 1-96,0-1 384,20 1-64,-20 1-96,19-1-128,3-1 160,-3 1 160,0 20-288,1-20-96,-20 19 288,21-19 0,-21 20 256,0 0-224,0-21 257,-21 21-289,21 0 512,-20-20-416,1 20 289,0-21-129,-3 21-128,3-20 129,-1-1-225,1-19 256,-2 21-160,1-21-191,1 0-482,0 0 353,-1-21-1057,-1 21-32,21-19-865,-19 19-1153,19-20-2627</inkml:trace>
  <inkml:trace contextRef="#ctx0" brushRef="#br0" timeOffset="5603.3205">9916 5938 8456,'0'-40'1024,"0"21"2115,20 19-1537,-20 0 512,0 0-224,0 0-1122,0 19 322,0 1-98,0 21-479,0-21 512,-20 19-833,20 0 449,0-18-513,-19 17-192,19-17 288,0-1-512,0-20 608,0 0-288,0 0-128,0 0 96,0-20 96,19-1-96,1 3-384,-1-2 384,2-20 320,-1 20-352,-1-1-320,1 21 288,1-18 32,-21 18 256,0 0-224,19 18 128,-19 3 64,20-1-64,-20-1 160,0 22-320,0-23 32,0 3-224,0-1-192,19 0-737,-19 0-1698,0-20-2658</inkml:trace>
  <inkml:trace contextRef="#ctx0" brushRef="#br0" timeOffset="7181.4106">11445 6991 6854,'0'39'6150,"0"-18"-6054,0-1 1313,0 0-480,-21-1 609,2 21-545,-20-20-833,18 0-256,1-20-929,-19 20-1890</inkml:trace>
  <inkml:trace contextRef="#ctx0" brushRef="#br0" timeOffset="8216.4698">14918 6157 10217,'-19'20'256,"-1"-20"-224,-1 20 513,2-2-257,-1 3 1154,1-1-610,-22 0-447,22 1-161,-22-2-32,22 1-128,-1-20-32,1 0 96,0 0-32,19-20-96,0 1 65,0-2-98,0-19 33,0 1 0,19 19-64,0-20 0,1 1-32,20-2-96,-20 22 96,-1-1 64,1 20-32,1 0 160,-2 0 160,1 20 257,-20-1 127,19 22 33,2 18-225,-21-1 65,0 3 95,0 18-63,-21 1-289,21 0-160,-19-2 0,-1 2 0,-20 0-320,20-1 352,-19-19-224,-1-1-96,1 1 0,-2-20-96,3 0 192,-3-21 64,21 1-97,-18-40-31,16 20-64,22-39 160,-19 19 32,19-20-32,0 1 64,19-1 0,3 0 0,-3 20 32,20-20 64,-18 20 192,18 20 97,-20 0-65,22 0-32,-22 20-160,20 0 129,-18 0-161,-1 0-288,-1-1 384,1 2-1089,1-21-1185,-2 0-1890</inkml:trace>
  <inkml:trace contextRef="#ctx0" brushRef="#br0" timeOffset="8684.4966">15434 6215 14765,'-20'61'-32,"1"-21"417,-1-1 416,-20 1 896,1 20-544,-2 0-512,-17-21-33,18 21-351,-21-1-33,23-19-224,-22 0-96,21-1 64,-2-19-32,2 0 32,18-20-257,2-20 65,19 0-32,-20 1 64,20-1 128,20-20-289,-1 20 546,2-19-257,-1 19 192,19 0-256,1 20 320,-20 0-192,20 20 608,-20 0-384,18-1 97,-16 21 63,-3 0 33,1-1 63,20 1-416,-20-20 224,-1 20-352,0-21 128,22 21-96,-22-19-416,1-21-609,1 19-1313,-2-19-1698</inkml:trace>
  <inkml:trace contextRef="#ctx0" brushRef="#br0" timeOffset="8923.5104">15633 6455 14317,'20'0'609,"-20"0"1216,19 0-575,2 0-802,-1 0 417,-1 0-385,22 19-384,-22-19-416,20 0 160,2 0-1121,-22 0-1122,0 0-1152</inkml:trace>
  <inkml:trace contextRef="#ctx0" brushRef="#br0" timeOffset="9087.5198">15693 6593 12331,'0'0'1281,"0"0"-288,0 21 321,20-21-706,-1 0 289,22 0-705,-22-21-480,41 21-1346,-21 0-2145</inkml:trace>
  <inkml:trace contextRef="#ctx0" brushRef="#br0" timeOffset="9924.5675">16686 6157 6470,'0'0'2594,"0"-20"-800,0 20 128,0 0-385,0 0-352,0 0-32,0 0-64,0-21-160,0 21-256,0 0 96,0 0-321,0 0-544,-20 0 576,20 0-287,-21 0-258,1 0 162,1 21-290,-22-1 482,22-20-129,19 20-128,-19 0 0,19-2-160,0 3-161,0-21 482,0 20-97,19 0-417,0-20 610,-19 21-257,22-2-160,-22 1 256,0 19-192,0-19 96,0 1 160,-22 18-256,3-20 224,0 22-256,-22-21 128,22 19-32,-1-20-96,1 2 288,-3-1-192,3 19 96,19-19-96,-19 0 64,19 0-128,0 20 224,0-1 64,0-19 65,-20 20 127,20-1-320,0 1 385,0 0-289,0-1 64,0-18-320,20 19 288,-20-21-320,19 1 64,0-20 128,3 20-704,17-20-449,-20 20-737,22-20-1409,-3 0-2691</inkml:trace>
  <inkml:trace contextRef="#ctx0" brushRef="#br0" timeOffset="10263.5869">16844 6872 10954,'-19'-60'1121,"19"40"1089,0-19-1121,0-1 769,0 0-769,19 1-417,20-2-447,-19 22 159,20-20-64,-1 19-288,2 20 353,-22-21-257,22 42 320,-22-1-159,1-1-321,-20 1 320,0 20 288,0 0-383,-20-1 479,1-19-480,-22 20-192,2-20 385,-1-1-257,1 1-128,-2 0 0,22-20-609,-1 0-288,20 0-384,0-20-1185,0 20-1378</inkml:trace>
  <inkml:trace contextRef="#ctx0" brushRef="#br0" timeOffset="10475.5992">17242 6713 7463,'19'20'6470,"-19"0"-5413,0 0 672,-19-1-255,19 1 512,-22 0-449,3 0-960,0 0 31,-22 19-512,22-18 0,-1-2-224,20 2-192,-19-21-257,19 19-1088,0-19-673,0 0-1410,0 0-2946</inkml:trace>
  <inkml:trace contextRef="#ctx0" brushRef="#br0" timeOffset="10780.6165">17598 6554 11691,'20'0'2402,"-20"0"-769,0 0 353,0 20-128,0 20 0,-20-20-257,1 19-704,-2 1 224,1-20-672,1 20-321,-1-21-128,1 1-32,19 0 96,-21 0-673,21-20-1056,0 20-674,21-20-2337</inkml:trace>
  <inkml:trace contextRef="#ctx0" brushRef="#br0" timeOffset="11603.6637">17796 6157 6662,'0'-20'1249,"0"20"1249,0 0-864,0 0-65,0 0-159,21 0-513,-1 0-225,-20 0-31,19 20 63,0 0-31,3 0-160,-3-2-97,0 23-64,1-21-288,-20 20 225,21-20-161,-21 19 0,0-19 0,0 1-64,-21-2 128,21 20-128,0-19-64,0 1-64,0-1-288,0-1 576,0 1-256,21-1-160,-21 22 352,20-21-320,-20 19 416,19 1-480,-19-20 448,0 19-352,0 1 384,0 0-224,0-1 161,0 1-258,-19-19 354,-1 18-225,-1 1 416,-18 0-256,20-21 1,-22 1 31,2 20 64,-1-20-32,20-20-63,-20 20 31,20-20-288,1 0-128,-1 0-513,-1-20-704,21 20-289,0-20-1409,0 0-1441</inkml:trace>
  <inkml:trace contextRef="#ctx0" brushRef="#br0" timeOffset="12289.7029">18154 5938 7847,'20'-40'1666,"-20"40"1216,0-19-512,0 19-416,0 0-192,0 19-353,0 1-224,0 0-416,0 21 192,-20-23-480,20 23-1,0-22-128,-19 22-256,19-23 97,0 3-257,-21-1 64,21 0-129,0-20 290,0 0-193,0 0-33,21 0 290,-21-20-257,19 0-289,1-1 449,21 3-192,-22-2 32,0-1 193,1 2-226,-1 19-127,2 0 160,-21 0 64,20 0 160,-20 19 129,19 2-225,-19-1 192,0-2-224,20 23 160,-20-21-512,0 0 673,0-2-674,0-18-415,21 21-1282,-21-1-1410,0 0-4483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05:17.732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6283 4965 6053,'21'0'1794,"-21"0"-449,0 0-96,0 20 65,-21-1-65,21 1-192,0 20-192,-20 0-97,1 20-127,19-20-257,-19 19-63,-3 1-225,22-1 0,-19 0 0,19 1-32,-19-19-32,19-2 0,-20-19 32,20-1-224,0 2-353,0-21-479,0 0-482,0 0-672,20-21-1153</inkml:trace>
  <inkml:trace contextRef="#ctx0" brushRef="#br0" timeOffset="2600.1486">6263 5024 6117,'0'0'32,"0"0"-96,0 0 224,20 0 257,1-20 1216,-2 20-351,1 0-770,-1 0 353,3 0 32,16-19-353,-18 19-159,20 0 31,-1 0 0,2 0-95,-2 0 31,1 0-32,20 0-63,-2 0 31,3 0-32,-1 0-32,-2 0-32,2 0 33,19 0-33,1 0-64,-20 0 0,19 0 32,1-20-64,-1 20 97,1 0-97,-1 0 0,1 0 0,18 0-32,-18 0 32,-1 0-32,20 0 0,-19-20 32,18 20-64,1 0 160,2-20-608,-2 20 736,-20 0-160,20-20-31,0 20-33,2 0 0,-2 0-32,-1 0 0,1 0 0,0 0-32,2 0 32,-2 0-64,0 0 32,-1-20 0,1 20 0,2 0 0,-2 0 0,0 0 0,-1 0-96,3 0 224,-2 0-128,0 0 0,19-20-64,-17 20 96,-2 0 65,19 0-33,-17 0-192,17 0 192,-19-19 64,0 19-96,21 0-160,-21 0 160,-1-20-32,23 20-32,-23 0 64,21-21-64,-19 21 64,19-19 96,-21 19-192,3-20-64,-2 20 192,0 0-96,19-20-64,-17 20 256,-2 0-384,0-19 224,-1 19 0,3 0-32,-2-20 0,0 20 96,-20 0-32,20-21-128,0 21 64,2 0 160,-2-19-192,-1 19-96,1 0 320,0-20-352,2 20 192,-22 0-32,20 0 64,0-20 0,0 20-64,-20-20-96,20 20 192,2 0-192,-2 0 288,0-19-320,-1 19 96,-18 0 64,19-21-64,1 21 224,-20 0-320,19-19 128,0 19 0,-1 0 0,3-20 0,-21 20 0,18 0 128,-18 0-224,-1-20 96,1 20 32,-1 0 97,1-20-97,-1 20-161,1 0 129,-22-20 97,21 20-194,-19 0 290,0-20-322,-2 20 162,-17 0-33,-2 0 128,2-19-160,-22 19 0,0 0 96,-19 0-96,22 0 32,-22 0 96,0 0 64,0 0-128,0 0-224,0 0 96,0 0-97,0 0 1,0 0 352,0 19-288,0-19 160,0 0 96,0 20-320,0 0 192,0-20 96,0 20-192,0 0 96,0 0-32,-22 20-32,22-21 96,0 21-32,0-20-32,0 20 32,0-1 96,0-19-160,0 19-32,0 2 256,0-2-288,0 1 96,0 0 320,22-20-512,-22 19 0,0 1 480,0-20-192,0 19-96,0 2 0,19-22 96,-19 21-160,0 0 160,0-20-224,0 20 256,19-21-384,-19 21 320,0-20 192,20 1-256,-20-3-160,0 2 480,0 1-224,0-21-64,0 19 0,21-19-96,-21 0-128,0 0 512,0 0-64,0 0-127,0 0 255,0 0-96,-21 0-160,21 0-192,0 0 64,-20-19 128,20 19-448,-19 0 320,0-21 416,19 21-800,-41 0 416,22 0-32,-1 0 32,-20-20-32,1 20 448,-2 0-448,-19 0 32,21 0-160,-21 0 128,2 0 32,-2 0 0,0 0 160,0 20-512,-20-20 544,1 0-384,21 0 224,-22 0-64,1 0 416,-1 21-768,1-21 416,-20 0 224,-2 0-128,22 0-512,-20 0 768,20 0-512,-20 19 224,19-19-416,-19 0 640,20 0-640,-20 0 352,-2 0-32,3 0 0,-1 0 192,0 0-64,-2 0-480,2 0 384,0 0-32,1 20 320,-1-20-448,-21 0 128,21 0 0,0 0-192,-21 0 384,21 0-416,-19 21 256,17-21 160,-17 0 0,19 0-608,-21 18 640,2-18-416,19 0 576,-21 0-800,1 0 448,-1 0-32,2 21 0,19-21 192,-21 0-384,2 0 512,-2 20-256,1-20-480,-1 0 800,2 0-800,19 19 608,-21-19 0,21 0-192,-21 0-32,2 21-160,0-21 192,-2 0 0,1 18 0,19-18 192,-19 20-192,21-20-384,-23 0 736,23 21-736,-21-21 416,19 20 320,-19-20-512,21 19-64,-3-19 256,-17 0 320,19 21-416,0-21-256,-2 19 320,-17-19-32,19 0 224,0 20-352,-2-20 480,3 0-480,-1 20-32,0-20 192,19 0 256,-20 0-160,20 20-480,-19-20 768,20 0-768,-20 0 384,20 0 0,-1 0 0,1 0 0,-1 0 384,1 0-448,-1 0-256,1 0 320,0 0 192,-1 0-384,1 0 384,-1 0-384,1 0 384,-20 0-384,19 0 480,1 0-320,-20 21-32,20-21 64,-20 0-192,19 0 384,-18 0 0,18 0-544,1 0 704,-1 0-672,1 19 352,19-19 224,0 0-288,21 0-481,-2 0-896,22 0-929,-1-19-1217</inkml:trace>
  <inkml:trace contextRef="#ctx0" brushRef="#br0" timeOffset="3264.1866">7217 5045 6117,'19'0'481,"-19"0"384,0 0 896,0 39-480,0-19-224,0 19-32,0 1-32,0 19-320,0 22-32,-19-22-161,19 20-32,-20 2-223,-1-3-33,2 2 0,-1-1-128,1-39 64,19 1-128,0-3 96,0-18-128,0 0-576,19-20-673,-19 0-545,20 0-865</inkml:trace>
  <inkml:trace contextRef="#ctx0" brushRef="#br0" timeOffset="3717.2125">8250 5004 7847,'0'20'-64,"0"1"1377,0 18 321,-22 0 223,22 21-607,-19-20-450,19 39 161,-19-20-320,-1 21-321,20-20-160,-21-1 65,21 1-161,-19-1 64,19-18-32,0-22-96,0 21-96,0-20-289,19-20-511,-19 20-546,21-20-928,-21 0-3075</inkml:trace>
  <inkml:trace contextRef="#ctx0" brushRef="#br0" timeOffset="4206.2406">9321 5024 7174,'0'0'769,"0"0"-673,0 0 1217,0 21 577,0 18-128,-21-19-545,21 40-288,-19-20 128,19 19-288,-20 1-129,20 19-287,-19-20-193,19 1-64,-21-21-64,21 21 32,0-21-32,0 2 0,0-21-545,0-1-768,21-19-352,-2 0-770,1 0-2850</inkml:trace>
  <inkml:trace contextRef="#ctx0" brushRef="#br0" timeOffset="4710.2694">10750 4905 6886,'-20'20'0,"20"0"1377,0 0 930,-19 19-354,19 2-159,-21-2-769,21 20-224,-20 2-32,1-2-321,-1 1-256,-1-1-32,21 0-32,-19-18-96,19-2 32,-20 0-64,20 2-64,0-22-352,0 2-705,0-3-449,20-18-1216</inkml:trace>
  <inkml:trace contextRef="#ctx0" brushRef="#br0" timeOffset="5202.2974">12219 4905 7527,'0'0'832,"0"20"-703,0-20 960,-20 40 416,20-20 545,-19 19-961,-2 21-384,1-21 95,1 21-159,-1-1-321,-1 1-224,2-1 33,19-18-65,-20-2-96,20 2 32,0-2-481,0-18-640,0-21-705,20 18-1537</inkml:trace>
  <inkml:trace contextRef="#ctx0" brushRef="#br0" timeOffset="5680.3249">13608 4766 9128,'0'0'545,"0"0"-257,0 20 481,-19-1 928,19 22 33,-20 18-609,-1-19-288,2 19 192,-1 1-769,1-1-96,-2 1-96,1-1 64,1 1 0,-1-20-96,-1 0-96,2 1-384,19-23-865,0 2-673,0 1-1666</inkml:trace>
  <inkml:trace contextRef="#ctx0" brushRef="#br0" timeOffset="6178.3533">14938 4746 7302,'-20'40'769,"20"0"897,-19-1 288,19 1-353,-20 20-640,-1-1 192,2-19-737,-1 19-95,1 1-129,-2-1-160,1 1 32,1-1-320,19-38-129,0 20-607,0-23-866,19-18-1794</inkml:trace>
  <inkml:trace contextRef="#ctx0" brushRef="#br0" timeOffset="6677.3819">16050 4627 7911,'0'0'384,"0"20"-223,0 0 1376,0 20 289,-19 19 63,19 1-575,-20-1-417,-1 1 31,-18 19-159,20-19-577,-3-1-31,3 21-97,0-20 32,-1-1-96,20-19 32,0-20-160,0 19-801,0-39-641,20 20-640,-1-20-4869</inkml:trace>
  <inkml:trace contextRef="#ctx0" brushRef="#br0" timeOffset="8259.4724">10374 7666 11274,'0'0'673,"0"0"-129,19 0 802,0 20-65,20-20 320,2 0-608,19 0-384,-2 0 224,2 0-129,20 0-383,-20 0-193,0 0-160,-2 0 224,2 0-480,0 0-97,-21 0-416,-18 0-704,18 0-353,-39 0-352,0 0-1537</inkml:trace>
  <inkml:trace contextRef="#ctx0" brushRef="#br0" timeOffset="8503.4863">10909 7547 10441,'0'0'673,"0"0"-289,-20 20 225,20-20 480,-19 20 448,19 0-544,-21 19-192,1 1-96,1 0-129,-1 19-255,-20-19-161,20 20-64,1-21-64,-2 1-128,1 0-385,20 0-415,0-21-482,0-19-768,0 20-2851</inkml:trace>
  <inkml:trace contextRef="#ctx0" brushRef="#br0" timeOffset="9015.5155">10730 7448 7431,'-60'0'1409,"21"0"64,-21 0-192,20 20 385,-18 19-513,-3 1 160,1 0 1,22 19-418,-22 1-127,-1 0-192,23 19-161,18-19-288,-1 19 129,21-19-129,41-1-192,-3-19 160,23 0-32,18-21 0,0 2 128,1-21-416,38-21 64,-17 2 64,-2-1 192,19-20-128,-17 0-129,-22-19 258,-1-1-226,-38 1 258,-1-1-322,-18-19 289,-1-1 33,-40 21-258,20-1 129,-40 0 32,-20 1-32,2 39 65,-22-20 127,1 21-288,-1 19 256,1-21-320,19 21 160,-20 0-1057,41 0-1186,-1 21-1280</inkml:trace>
  <inkml:trace contextRef="#ctx0" brushRef="#br0" timeOffset="10592.6058">14184 5720 6534,'-20'0'1217,"1"0"448,-2 19-832,1-19-192,1 21-1,-1-21-127,-1 19 31,2-19-159,-20 20-33,20 0 32,-3-20-159,-16 20-1,-3 1 0,21-21-96,-18 19-32,-22 0 32,19 1-128,2 0 65,-21 1-98,21-1 98,-21 19-65,0-19 64,0-1-64,21 22 32,-21-23-96,2 23 128,-2-21-64,0 18 0,-19 3 0,18-21 0,3 20 32,-2-20 0,0 19-32,21-19 32,-21 20-32,0-1 32,0-19 0,21 21-64,-21-22 64,22 20 0,-22-18-32,21-1 32,-21 19-64,19-19 32,-17 0 0,17 0 32,2 0-64,-21 0 32,20-1 32,1 1-64,-2 20 96,2-20-128,20 0 96,-22-1 0,3-19 0,-3 40-128,22-19 160,-20-21-64,17 19 0,-16 1 32,-3-1-64,22 2 64,-20-1-32,-2 0-32,2-1 128,18 1-160,-18 0 64,20 0 0,-22 20 0,22-21 0,-22 1 64,22 0-128,-1 0 128,-20 0-64,20-20 0,1 20 32,0-1-32,-1 2 0,-1-21 0,1 19 32,20-19-32,-19 0-64,19 0 0,0 0-32,0 0-96,19-19-97,-19-2 1,20 2-64,1-1-161,-1 0-191,18-20 351,-18 20 257,1 1 32,-21-1 32,0 20 32,0-20 160,0 20 32,0 0 129,0 0-193,-21 20 96,1 0 32,1-1 97,0 1 95,-1 20-32,-21-20 65,22 0 63,0 20 1,-3-40-225,22 19-224,0-19-96,0 20 128,22-20 1,-3 0 31,20 0-128,2-20-32,-3 20-128,3 0-353,-2-19-544,1 19-768,-20 0-1186</inkml:trace>
  <inkml:trace contextRef="#ctx0" brushRef="#br0" timeOffset="12201.6978">9996 5860 6566,'0'0'1377,"0"0"-736,0 0 416,0 0 32,0 19-417,0 0 1,0-19-129,19 20-95,-19 0-33,0 1-127,0-1 63,20-2 32,-20 23-63,0-22-161,21 2 0,-21 17 64,0-17-96,19-1 0,-19 20-64,20-22 32,-20 3-64,19-1 33,-19 21 63,21-22-64,-21 1 64,20-1 0,-20 21-96,19-19 32,-19-2 32,19 1-96,-19-1 96,22 1 32,-22 1 0,0 18-31,19-19 31,-19-1-96,20 2 32,-20-1 32,0 0-32,19 19-32,-19-19-64,0 0 96,21 0 0,-21 0-32,0-20-32,20 39 64,-20-39-64,0 20 32,19 0 64,-19 0-96,0 0 96,19 20 32,-19-21-95,0 2-33,0-2 32,0 20 32,22-18 64,-22-1-128,0 0 0,19-1-32,-19 1 96,0 0-64,19 0 0,-19 0 32,0 0 0,20-1 0,-20 1-32,0 0 0,19 0 0,-19 0 64,0 0-32,22-1-96,-22 2 64,0-2 32,19 1 0,-19-20-32,0 20 0,0 0 0,0 0 32,19-20 0,-19 20 0,0-20-32,0 0 0,0 19-32,0-19 32,0 0-64,0 0 160,0 0-96,0 0 0,-19-19 0,19 19 32,-19 0-32,19-20 0,-22 20-32,3-20 64,19 20-32,-20-20 32,1 20 0,0-20-32,-3 20 96,22-20-224,-19 20 160,19 0 160,-19-19 65,19 19-193,0 0-96,0 0 160,0 0-320,0 0 224,19 19 32,-19-19 192,19 20-384,-19-20 288,22 20-96,-3-20-32,0 0 96,1 0 128,-1 0-352,3 0 224,-22 0 97,19 0-193,-19-20-128,19 0 224,-19 20-64,20-19-160,-20-2-193,0 21-63,21-19-353,-21-1-320,19 20-544,-19-20-513,20 20-3043</inkml:trace>
  <inkml:trace contextRef="#ctx0" brushRef="#br0" timeOffset="14081.8053">7672 5997 5893,'0'0'609,"0"0"800,0 0-640,0 0 256,0 0 160,0 21-320,0-21-225,22 20 97,-22-20 32,19 19-225,0 2-31,1-1-33,1-2-192,-2 3 1,1-1-97,-1 0 0,2 0-32,-1-2-32,19 3 32,-18-1-95,18 0 63,-20 1-32,22-2 32,-22 1-64,22-1 32,-22 1 0,20-20 32,2 20-64,-3 1 32,3-2-64,-21 1 64,18-1-96,-16 1 33,16 1-1,-18-1 64,1-1-64,18 1 0,-20-1 0,2 2-32,18-1 32,-19 0 64,20-1-64,-20 1 32,20 0 64,-20 0-160,19 0 64,-18 0 32,-2-1-64,1 1 32,20 0 32,-20-20 32,-1 20-96,0 0 32,22 0-64,-21-1 64,-1 2 0,22-2 129,-22 2-1,0-2-128,22 1 64,-22-1-96,1 2-96,-1-1 384,22 0-448,-22-1 416,1-19-256,1 20 0,18 0 32,-20 0-64,2-20 96,-1 20-224,-1 0 224,1-20 160,1 19-96,-2 1-256,1-20 128,-1 20 0,-19-20 0,21 20 64,-1 0-32,-1-20-32,0 20 96,-19-20-32,22 19-224,-3-19 224,1 21 65,-20-21-194,19 19 1,2 1 193,-21-20-226,20 20 226,-1-20-258,0 20 129,-19 0 32,20-20-32,1 20-32,-21-20 193,19 19-258,1-19 97,-20 0 0,19 20-32,3-20 32,-22 20 161,19-20-257,0 20 63,-19-20 1,20 0 97,-20 20-98,0-20 194,21 0-193,-21 20-64,19-20 96,-19 0 128,0 20-289,20-20 161,-20 0 0,19 0-32,2 19 225,-21-19-354,20 0 290,-20 20-290,0-20 161,19 0 0,-19 0-32,20 20 32,-20-20 129,0 0-322,0 0 161,0 0 32,21 0 96,-21 0-256,0 0 128,0 0 32,0 0 0,0 0 96,0 0 97,0 0-226,0 0-127,-21-20 224,21 20-96,0 0 193,0-20-322,-20 1 193,20 19 97,-19-20-129,19 0-129,0 20 129,-20-20 161,20 0-290,0 20 129,-21-20 0,21 20 64,0 0-31,0 0-1,0 0-64,0 0-65,0 0 33,0 0 32,21 20 96,-21-20-96,20 20 96,-1 0 65,1 0-290,1 0 193,-2 19 97,1-19-97,-1 0 0,-19 20-193,21-20 161,-21-20 65,0 19 95,0 1-256,0-20 320,0 0-192,-21 0 96,2 0 32,-1 0 0,1 0 64,-2-20-416,1 20 160,-19 0-160,18 0-481,2 0-1152,19 0-1058</inkml:trace>
  <inkml:trace contextRef="#ctx0" brushRef="#br0" timeOffset="17330.9913">10056 8103 5829,'0'0'2114,"0"0"-320,0 0-641,0 0-128,0-20-32,0 20-160,0 0-161,0 0 33,0 0-129,0 0-95,0 0-129,-21 0-96,21 0 1,0 0-33,-20-20 32,1 20 32,19 0-95,-20 0-1,-1 0-96,2 0 64,-20 0 0,18 0-64,-18 0 0,-2-19-128,2 19 160,-1 0-128,-18 0 0,17 0 32,-17 0 32,-2 0-31,0 0 95,-20 0-224,1 0 128,-1 19 96,1-19-224,-20 0 96,0 0 32,20 0 96,-20 20-96,-2-20-160,2 0 160,0 0-32,1 20 32,-1-20 128,-21 0-256,21 0 96,0 0 0,-21 0 32,21 0 64,0 0-224,-21 0 320,21 0-288,-19 0 192,17 0-96,-17 0-128,19 0 160,-2 0 32,2-20-32,20 20-32,-20 0 96,0 0 0,1 0-256,-3-20 320,-17 20-256,19 0 96,19 0 192,-19 0-192,-1 0-96,1-19 64,19 19 64,-18 0 96,-1 0-256,0 0 96,-2 0 32,22 0 32,-20 0 0,19 0 96,-18 0-224,18 0 128,1 0-64,-1 0 0,1 0 192,-1 0-160,20 0-96,-19 0 160,21 19-32,-3-19-96,1 0 160,22 0-192,-3 0 128,2 0-32,-2 0 96,22-19 0,0 19-160,-1 0 289,-1 0-321,21-20 128,0 20 0,0-20 160,0 0-320,0 20 160,0-20-32,0 0 0,0-19 32,21 19 0,-21-20 128,0 20-320,20-20 192,-20 1 128,0-1-288,19-20 160,-19 21 192,0-1-384,0 0 224,19-19 32,-19-1-128,0 0 96,0 21 128,0-21-320,0 1 128,0-1 32,0 1-32,0-1 0,-19 0 160,19 1-128,0-1-192,0 1 160,0-1 32,-19-19 64,19 19-352,-20 1 256,20-1 192,0 0-192,-21 1 0,21-1 160,-19-1-320,19 3 0,-20-1 352,20-1-128,0 1 32,-19 18-416,19-18 480,0 19 32,-21-20-512,21 20 512,0-20-384,-20 22 448,20 17-256,0-18 32,-19 18 65,19-18-65,0 19-385,0 20 577,0-19-192,0-2-352,0 21 512,0 0-160,0 0-256,0 0-320,0 0 384,19 0 63,1 0 386,1 0-385,-2 0 192,1 0-256,-1 21 256,22-21-128,-3 0 0,-18 0 0,21 0-193,19 0 450,-22 0-225,3 0 0,17 0 0,-17 0 160,19 0-128,-2 0-32,2 0 32,-19 0-160,17 0 192,2 0-64,-19 0-257,17-21 578,2 21-610,-21 0 289,21 0 33,0 0-33,0-20 0,-21 20 384,21 0-416,0 0 64,-2 0-32,2-18 0,-19 18-288,17 0 608,2 0-384,-21 0 192,21 0-224,-19-21-96,17 21 192,-18 0 32,21 0-32,-23 0 0,22 0 256,-21 0-192,2-20-352,-2 20 640,-18 0-352,18 0 0,-20 0 0,2 0-128,-1 0 256,-20 0-64,19 0-256,-19 0 96,0 0 320,0 0 160,0-21-191,0 21-65,-19 0-64,19-19 256,-20 19-288,-1-19-384,2 19 704,-1-21-448,1 21-288,-22-19 256,22-1 288,-22 20-64,22 0-128,-1 0-256,1-21 480,19 21-64,-21 0-513,21 0 642,0 0-289,0 0-193,0 0-223,21 0 384,-21 0-96,19 21-32,1-21 224,20 0 256,-20 20-448,-1-20 256,1 19-320,1 2-1,-21-21 546,19 19-449,-19 0 288,0-19-96,-19 21-224,19-1 512,-21-20-128,-18 21-512,19-21 672,-1 18-416,-18 2 0,-1-20 32,20 21-576,1-21-33,0 19-1729,-3-19-1089</inkml:trace>
  <inkml:trace contextRef="#ctx0" brushRef="#br0" timeOffset="18704.0698">17162 4985 6790,'0'0'1057,"0"0"160,0 0-448,20 0-65,-20 0-31,19 0 96,0 0 288,22 0-96,-2 0-32,21 0-65,19 0 97,20 0-288,0 0-128,21 0-65,-2 0-128,3 19 193,18-19 31,-21 0-448,22 0 321,-3-19 31,3 19-255,19 0-257,-20 0 96,-1-20-32,-18 20 32,-2 0-32,3-20 160,-3 20-224,2 0 64,-21 0-352,0-20 1056,-1 20-1344,3-20 1152,-21 20-448,-22 0-256,2 0 192,0-20 160,-2 20-352,-17 0 320,-3 0-320,3 0 160,-21 0 96,-20 0-32,19 0-288,-19 0 384,0 0-192,0 0 128,0 0 97,0 0-33,0 0-64,-19 0-32,-1 0-128,1 0 96,-3-20-64,-16 20 256,-3-19-448,2 19 352,1-20-288,-3 20 32,2 0 128,-2-21 96,3 21-288,16 0 95,22 0 65,0 0-160,0 0-32,0 0 0,22 0 352,-3 0-256,41 21 352,-21-21-384,21 20 256,-21-20-256,21 19 128,-22-19 160,3 20-256,-2-20 128,-18 20 64,-21-20-64,20 20-128,-20-20 0,-20 20 128,20-20 256,-40 20-160,20-20 32,-21 0-256,3 20 160,18-20-224,-1 0 160,2 19 320,-1-19-544,1 20-1121,0-20-770,19 21-1120</inkml:trace>
  <inkml:trace contextRef="#ctx0" brushRef="#br0" timeOffset="20761.1875">16784 6614 12395,'0'0'321,"-19"0"-514,19 0 354,-19 20-97,-22 0 608,22-1 193,-22 1-288,2 0-1,-2 0 33,3 0-417,38 0-160,-20-20-32,20 19-32,20-19 32,-1 20 0,0-20 32,3 20-64,16 20 64,-18-20 32,1-1-64,-21 2 0,20-2 96,-20 2 320,-20-2 97,-1-19 63,1 20 1,-18-1-481,-3-19 321,2 0-353,-1 0 0,1 0-192,17 0 224,3 0-641,19 0-384,19 0-993,-19 0-256,41-19-1505</inkml:trace>
  <inkml:trace contextRef="#ctx0" brushRef="#br0" timeOffset="21135.2089">16765 6911 10025,'-19'0'192,"19"0"1218,0 0-994,0 0 160,0 0 257,19 0-384,0 0-225,1 0-64,20 0-128,-20-19-64,19 19 32,-18-20 32,-2 0-96,1 20 32,-20-20 96,0 0-32,-20 20 0,20-20-32,-40 20 64,20 0 288,1 0 321,-20 20 160,-2 0-64,22 0-1,-22 0-31,3 0 32,18 20-609,-1-21 481,21 2-449,0-2-128,21-19-160,-1 20 128,18-20-353,-16 0 33,16 0-1281,3 0-481,17 0-865</inkml:trace>
  <inkml:trace contextRef="#ctx0" brushRef="#br0" timeOffset="21498.2295">17042 6911 11723,'-19'21'160,"-1"-21"320,20 19-159,20-19-33,-20 0 416,19 0-319,22 0-321,-22-19 0,20 19-32,2-21 0,-22 21-32,22-19-32,-22 19 32,-19-20 0,19 0 0,-19 20 64,0-20-64,-19 20 128,0-20-64,-3 20 289,-16 0 255,18 20 97,-20 0 64,20 0-129,-21 0 129,22-1-193,0 2-415,-1-2-97,20 2 32,0-2-128,0 1-32,20-20-833,-1 0-737,22 19-544,-22-19-1698</inkml:trace>
  <inkml:trace contextRef="#ctx0" brushRef="#br0" timeOffset="21942.255">17459 6872 9064,'-39'20'1473,"20"-1"-640,-3 2 1089,-16-2-897,18 2 705,-1-2-321,1 1-640,1-1-417,19 2-224,0-1-224,0-20 256,19 0-64,22 0-192,-21-20-64,18-1-224,3 2-193,-2-20 129,1-1 192,-20 0 224,19 0-129,1 0 33,-20-19-256,20 19-129,-20-19 1,-1 19 352,1 0 256,-20 40 192,0-20 609,0 20 96,-20 20-385,1-1 161,-22 22-192,22-2 320,-20 1-673,-2 0 513,2-1-705,20 21 320,-2-20-512,21 0 512,0-21-576,0 21-32,0-40-193,21 20-640,-2-20-544,1 19-225,19-19-320,-18-19-2915</inkml:trace>
  <inkml:trace contextRef="#ctx0" brushRef="#br0" timeOffset="22157.2673">17777 6832 14125,'-20'0'480,"20"0"-255,20 0 767,-1 0-671,22 0 480,-3-20-481,3 20-160,19 0-160,-21 0-32,2-20-481,-3 20-1024,-18 0-481,1 20-3075</inkml:trace>
  <inkml:trace contextRef="#ctx0" brushRef="#br0" timeOffset="22296.2753">17875 6892 12908,'-58'19'897,"37"2"63,21-21 194,0 0-802,21 0 481,-1 0-513,18 0-288,22 0-448,1-21-1698,-1 21-2146</inkml:trace>
  <inkml:trace contextRef="#ctx0" brushRef="#br0" timeOffset="22712.2991">18730 6812 13516,'-19'20'513,"-3"0"-321,22 0 609,-19 0-289,19-1 481,-19 21-576,19-19-385,19-2-64,0 1-1057,3-1-2018</inkml:trace>
  <inkml:trace contextRef="#ctx0" brushRef="#br0" timeOffset="22863.3077">18908 6733 13420,'-60'-79'1666,"41"59"-1442,0-21 192,19 22-384,0-1-32,0 20-96,0-19-544,0 19-738,0 19-992,0-19-2370</inkml:trace>
  <inkml:trace contextRef="#ctx0" brushRef="#br0" timeOffset="23195.3267">19007 6753 13420,'-19'20'64,"19"-20"1890,0 19-929,0 1 160,-20 0-352,20 0-192,-19-20-449,19 20 64,-21 0-288,21-1-224,21-19-129,-21 0-31,19 0 0,1 0 159,19-19 65,-18 19-64,18-20 128,1 0 128,-20 0-64,18 20 64,-16-20 160,-22 20 64,19 0 225,-19 20 127,0 0-31,0 0-193,0 0-288,-19-1 32,19 2-32,0-2-96,-22 2-256,22-21-641,0 19-993,22-19-1025</inkml:trace>
  <inkml:trace contextRef="#ctx0" brushRef="#br0" timeOffset="23372.3368">19404 6872 14093,'-38'39'64,"16"-18"1185,22 19-608,0-21-513,0 1-128,0-1-320,22 2-1186,-3-1-2722</inkml:trace>
  <inkml:trace contextRef="#ctx0" brushRef="#br0" timeOffset="23518.3451">19604 6753 14765,'-21'-20'65,"1"20"1664,20-20-1569,0 20-96,0 0-320,0 0-1057,20 20-417,-20-20-2626</inkml:trace>
  <inkml:trace contextRef="#ctx0" brushRef="#br0" timeOffset="23787.3604">19980 6474 13708,'0'0'609,"0"0"1217,0 20-449,0 1-288,-19 18 481,-22 0-513,22 22-545,-20-22 161,-2 21-449,22-21-96,-1 21-160,20-20 0,0 0 32,0-21-256,20 2-225,-1-2-512,0 1-993,22-20-736,-21 0-737</inkml:trace>
  <inkml:trace contextRef="#ctx0" brushRef="#br0" timeOffset="23958.3702">19742 6713 16623,'-58'0'577,"36"0"928,22 0-832,0 0-545,22 0-224,-3 0 352,20 0-192,1 0-640,-1 20-1955,21-20-1184</inkml:trace>
  <inkml:trace contextRef="#ctx0" brushRef="#br0" timeOffset="24383.3945">20040 7051 21364,'0'0'-481,"0"0"97,19 0-417,1 0-1569,1 0-449</inkml:trace>
  <inkml:trace contextRef="#ctx0" brushRef="#br0" timeOffset="24867.4223">20714 6832 16239,'41'-40'0,"-41"40"288,20 0 449,-1 0-65,-19 0 193,0 20 224,0 0-288,0 20-352,0-20-33,19-1-64,-19 2-352,0-2 128,0 2 65,22-21 31,-22 0 416,19-21-447,20 2-33,-18-2-64,-2 2-64,20-1 192,-17-20-416,-3 20 96,0 0-321,1 1-383,1-1-225,-2 20-833,20 0-448,-19 0-289,1 0-1633</inkml:trace>
  <inkml:trace contextRef="#ctx0" brushRef="#br0" timeOffset="25250.4442">21410 6832 11178,'-21'-20'705,"2"20"320,-1 0 288,1 0-480,-3 0 736,3 0-31,-20 20-385,18 0-64,2 0-288,-1 0-545,1-1-160,19-19-192,0 21 192,19-2-256,1-19-64,20 0-577,-20 0-320,18-19 128,3 19 160,-21-21 288,-1 2 193,2-1 288,-21 20 96,20-20 96,-20 20 321,0 0 415,0 0-383,-20 20-225,20-20 0,0 20 33,-21-1-257,21 2-32,0-21-64,0 19-705,21 2-961,-21-21-832,0 0-5093</inkml:trace>
  <inkml:trace contextRef="#ctx0" brushRef="#br0" timeOffset="25504.4588">21807 6474 18609,'20'20'-416,"-20"1"512,0-1 224,-20 19 353,20 1 480,-21 0-352,-18 19-321,20-19-64,-22 19-255,3-19-290,16 0 290,3 0-482,19 0-127,-20-21-993,20 1-834,0-20-543,20 0-2179</inkml:trace>
  <inkml:trace contextRef="#ctx0" brushRef="#br0" timeOffset="25766.4737">21846 6773 16431,'-19'39'609,"-1"-19"-609,-1 0 864,21 20 65,-19-21 321,19 2-770,0-2-224,19 2 0,-19-2-31,21-19 95,18 0-64,0-19 0,2-2-224,-3 2-160,-16-2-96,17-18-128,-20 19-193,2 0-864,-1-20-577,-20 21-704,19 19-2820</inkml:trace>
  <inkml:trace contextRef="#ctx0" brushRef="#br0" timeOffset="26155.496">22145 6932 12684,'19'0'0,"-19"0"64,19 0 160,22 0 96,-21-21 641,18 21-288,-16 0-321,-3-19 96,0 19-95,1-20-1,1 0 161,-21 0-33,0 20-64,0-20 97,0 0 160,-21 20-129,1 0-352,1 0 161,0 0 95,-22 0 257,2 20 63,18 0 193,1 0-64,20 20-416,0-21-193,0 2-32,41-2 0,17 2-320,2-2-384,20 1-449,-1-20-1313,1 19-1474,-20 2-1280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05:55.448"/>
    </inkml:context>
    <inkml:brush xml:id="br0">
      <inkml:brushProperty name="width" value="0.05292" units="cm"/>
      <inkml:brushProperty name="height" value="0.05292" units="cm"/>
      <inkml:brushProperty name="color" value="#0000FF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1202 5898 8488,'19'-38'2946,"-19"38"-2401,0-21 1665,0 1-993,0 20 96,-19 0-224,-1 0-544,20 0-97,-41 20-31,22 1 31,0-2-160,-20 0-63,18 21-193,1-19-225,1-1 65,19-20 32,19 18 96,-19 3-32,41-21 160,-2 20-128,-20-1-64,22-19 0,-2 21 192,-20-1-128,2-2 353,-1 3 287,-20-1 225,-20-20-192,-1 20-65,-18 0-191,20-2-161,-22-18-128,2 21-64,20-21-64,-22 0-192,41 0-545,-19 0-544,19-21-833,0 21-320,0 0-385,19 0-2402</inkml:trace>
  <inkml:trace contextRef="#ctx0" brushRef="#br0" timeOffset="353.0201">1322 6098 10954,'0'0'1858,"19"0"-1890,-19 0 352,0 0 385,0 0 512,19 0-417,-19 0-287,41 0-129,-2-20-159,-20 20-65,22-21 0,-22 2 0,22 19 32,-22-20 128,-19-1 33,0 3-161,0 18-64,-19-20-32,-2 20 0,-18 0 321,20 0 63,-22 0-256,2 20 161,-2-2 95,22 3 65,-22-1-161,22 20-128,0-20 33,19 19-289,0-19-161,0 0 129,19 0-160,22-2-577,-3-18-1056,3 0-898,17 0-928</inkml:trace>
  <inkml:trace contextRef="#ctx0" brushRef="#br0" timeOffset="721.0412">1678 6078 13420,'-19'38'-160,"-1"-38"929,20 21-385,0-21 193,0 20 127,20-20-159,19 0-257,-18-20-128,18 20-64,1-21-32,-1 3 33,0-2-1,2-1 64,-22-18 96,0 18 96,3 3-31,-22-2-129,0-1 0,-22 21-32,3-20 193,0 20-161,-1 0 192,-1 0-32,2 0 161,-1 20-65,-19 21-63,18-23 255,-18 23-512,20-1 1,-2-2-258,21-17 161,0 19-288,0-20-769,21-2-448,18-18-1154,1 0-992</inkml:trace>
  <inkml:trace contextRef="#ctx0" brushRef="#br0" timeOffset="1123.0642">2234 5898 15022,'-19'0'-96,"-22"20"1569,22 0 0,0 21 417,-22-2-256,2 0-801,18-18-289,21 17-544,-20-17 32,20-1-192,20-20 224,-20 20-256,21-20 192,18-20-224,2 0-225,-3-1 1,3-17 288,-2-2 31,2-19 33,-3 18-128,-18-18 64,20-1 96,-20-20-128,-1 20 32,2 22 128,-1 17 224,-20 2 544,0 19 97,-20 0-320,-1 19-513,2 20 384,-20 22 0,-2-2 417,22 1 64,-22 19-513,22-18-223,-1-2-33,1 1-385,19-21-672,19-19-288,-19 0-1249,39-20-1954</inkml:trace>
  <inkml:trace contextRef="#ctx0" brushRef="#br0" timeOffset="2513.1437">785 6474 15310,'0'0'-32,"0"0"-513,0 0 1026,19-19 448,22 19 640,19-20-127,-2 20-129,22-19-96,18 19-288,42 0-353,-1 0-159,20 0 127,0 19-159,0-19 159,-21 0 1,1 0-417,-59 0 128,-1-19-288,-38 19 224,-2 0-512,-20 0-577,-19 0 96,0-21-1152,0 21-2051,0 0-6182</inkml:trace>
  <inkml:trace contextRef="#ctx0" brushRef="#br0" timeOffset="4428.2532">349 7348 6149,'-20'21'961,"20"-21"1313,0 0 1,0 0-450,0 0-576,0 0-448,0 0-288,0 0-33,0-21 129,0 21-129,20 0 97,-1-19-65,-19-1-127,20 0-129,1 0-64,-2 0-256,1 0 416,-1 1-128,0-1-224,3 0 225,-22 20-161,0-20 352,0 20-320,0 0-64,0 0-128,0 0-128,0 20 544,0 0-224,-22 0 193,22 19-161,-19 1 32,19 0 64,-19 0-352,19-21 224,0 21-96,0-20 0,-20 0-128,20 0-545,0-1-576,0-19-513,0 20 33,0-20-257,-19 20-1601</inkml:trace>
  <inkml:trace contextRef="#ctx0" brushRef="#br0" timeOffset="4627.2646">289 7587 8456,'-39'0'928,"39"0"418,0 0 704,0 20 224,0-20-320,0 0-513,39 0-384,-20 0 0,22 0-480,-22 0-225,22 0-96,-2-20-256,-1 20 160,-16 0-352,-3 0-609,0 0-928,1 0-1058,1 0-864</inkml:trace>
  <inkml:trace contextRef="#ctx0" brushRef="#br0" timeOffset="5200.2974">826 6892 7879,'-22'-40'2658,"22"40"-544,0 0-320,0 0-577,-19 0-1217,19 0 481,0 20 960,0 19-224,-20 1-288,20 39-224,-19-18 32,19 18-481,-21 20-32,21 1 64,-20 19-320,1-20 160,0 0-32,-3-19-128,22-1-32,-19-39 225,19-1-386,0 1-383,0-40-513,0 20-289,0-20-191,0-20-129,0 0-1953</inkml:trace>
  <inkml:trace contextRef="#ctx0" brushRef="#br0" timeOffset="5502.3146">905 6972 14317,'0'-61'641,"0"61"-609,0-19 256,0 19 353,0 19 1152,-21 21-351,21 0-417,0 20-32,-20 19-257,1 1-159,19 19-257,-19 20-128,-3-20 129,3 1-257,-1-21-160,20 0 224,-19-19-192,19-20 0,0-1-449,0-19-576,0-20-961,0 0-1057,0 0 32</inkml:trace>
  <inkml:trace contextRef="#ctx0" brushRef="#br0" timeOffset="7475.4275">1440 6991 10730,'19'0'256,"-19"-19"2114,22 19-384,-22 0 384,0 0-576,0 0-833,0 0-513,0 0-191,-22 0-65,22 0-96,-19-21-32,-1 21 0,1 0 64,-2 0-224,-18 0 224,20 0-192,-3 0 128,3 0-128,19 0 32,-19 0 160,19 0-288,0 0-224,0 0 352,0 21 64,-20-21 128,20 19 32,0 20 160,0 2-256,0-21-32,-21 19 0,21 1-31,0-20 191,0 0-192,-19-1-353,19 1-159,0-20-481,0 20-416,0-20-673,-20 0-352,20 0-994</inkml:trace>
  <inkml:trace contextRef="#ctx0" brushRef="#br0" timeOffset="7617.4356">1141 7210 6758,'0'-20'3043,"0"20"-321,0 0-800,0 0-673,0 0-768,0 0-353,0 0 96,0 0-64,0 0-64,22 0-32,-22 20-64,19-20-928,20 0-1411</inkml:trace>
  <inkml:trace contextRef="#ctx0" brushRef="#br0" timeOffset="7795.4458">1519 7150 9961,'0'20'160,"0"0"769,0 0 737,0-1-1314,0 1-288,0 0-416,20 0-1474</inkml:trace>
  <inkml:trace contextRef="#ctx0" brushRef="#br0" timeOffset="7950.4547">1698 7130 12812,'-39'-39'448,"19"19"1858,-1 0-1249,-18-1 0,39 2-416,-19 19-609,19-20-320,0 20-1442,0 0-192,0 0-961</inkml:trace>
  <inkml:trace contextRef="#ctx0" brushRef="#br0" timeOffset="8234.4709">1678 7091 8263,'20'19'865,"-20"-19"2018,0 20-705,0-20-448,21 20-193,-21-20-480,0 20-512,0-20-257,19 20-32,-19-20-160,0 20 289,0-20 223,0 0 257,0 0-96,0 0-385,0 0-192,0-20-96,0 20-32,0-20-64,0 0-32,0 20 0,20 0-64,-20-20 160,19 20-160,2 0-641,-1 0-640,-1 0-897,1 0-609,-1 0-1345</inkml:trace>
  <inkml:trace contextRef="#ctx0" brushRef="#br0" timeOffset="8550.489">2095 7030 13132,'-19'0'352,"19"0"1506,-20 0-705,20 0 224,-21 21-63,1-21-802,20 20-224,0-20-63,0 20-161,0-20 128,0 19-160,20 1-64,1 0-32,-1 0 320,-1 0-288,-19-20 96,19 20-64,-19-20 545,0 19 416,-19 1-257,0-20-287,-1 20-33,-1-20-96,1 20-128,20-20-128,0 0-128,0 0-608,-19 0-578,19-20-1312,0 20-353,0-20 0</inkml:trace>
  <inkml:trace contextRef="#ctx0" brushRef="#br0" timeOffset="8823.5047">2393 6812 12043,'20'-20'1249,"-20"1"1314,0 19-802,0 19-768,0-19 0,-20 40 384,1 0-127,-2-1-386,1 22-255,-18-3-97,38-17-448,-22 18 161,22-19-353,0 0 128,0-21-32,0 1-129,22 0-255,-3-20-737,0 20-385,1-20-608,1-20-416,18 0-2211</inkml:trace>
  <inkml:trace contextRef="#ctx0" brushRef="#br0" timeOffset="8983.5138">2174 7011 17680,'-19'0'160,"0"0"1378,19 0-1442,19 0 224,-19 0 289,19 0-321,22 0-160,-2 19-224,2-19-769,17 0-2466,-18 21-1025</inkml:trace>
  <inkml:trace contextRef="#ctx0" brushRef="#br0" timeOffset="9751.5577">2791 6951 10505,'0'-19'1922,"0"-2"-160,0 21 256,19-19-417,0 19-95,1-20-577,1 20-289,-2 0 33,20 0-97,-17 20-255,-3-20-33,0 19 64,1 21-63,1-19-97,-21-2-64,0 20 256,-21-18-224,1-1 33,1 0 159,0-1-352,-22 1 96,21 0 96,1-20-320,-2 20 64,21-20 128,0 0-320,0 0 160,0 20-32,21-20 160,-2 0 128,1 0-64,21 0-64,-3 0 96,3 20-64,-22-20-160,20 0-416,-18 0-321,-1 0-673,-20 19-1024,0-19-1762</inkml:trace>
  <inkml:trace contextRef="#ctx0" brushRef="#br0" timeOffset="10574.6049">1300 7587 9961,'0'-40'256,"0"40"2050,0-20-544,0 20 0,0 0-449,0 0-1217,0 0-96,0 0 448,-19 20 65,19 0-161,0 0-95,-19 0-257,-1 0 32,20-1 32,-21 1-64,21 0 0,0 0 96,0-20-417,0 0 225,0 0 96,21 0 0,-21 0 0,20 0-96,-1 0 0,0 0 64,3 0 32,-3 20 32,0 0 64,-19-20 32,20 20 353,-20-1 384,-20-19-65,20 20-415,-19-20-33,-22 20-32,22-20-320,0 0 32,-22 0 32,22 0-224,19-20-288,-20 20-865,20 0-1058,0 0-383,0 0-2755</inkml:trace>
  <inkml:trace contextRef="#ctx0" brushRef="#br0" timeOffset="10777.6165">1459 7686 13260,'0'0'-480,"0"0"1216,22 0 802,-22 20-1,0-20-480,19 20-704,-19 0-193,19 0-32,-19-20-448,20 19-1186,1 1-768,-21 0-1538</inkml:trace>
  <inkml:trace contextRef="#ctx0" brushRef="#br0" timeOffset="11006.6296">1758 7766 10570,'0'0'576,"-20"0"1762,1 19-864,-2 1 191,-18 0 97,-2 20-641,22-20 160,-20 19-704,-2-19-97,3 20-512,16-20 224,3 0-384,-1 0-192,1-20-994,19 0-671,0 0 63,0 0 128,0 0-1217</inkml:trace>
  <inkml:trace contextRef="#ctx0" brushRef="#br0" timeOffset="11276.645">1917 7567 10217,'60'-60'513,"-41"41"1633,-19-1 256,0 20-1057,0 0-384,0 20 128,0-1 224,-19 21-159,-3 0-130,3 0-479,0-1-225,-1 1-320,20 0 64,0-20-64,0-1 193,0 1-386,0 0 161,20 0-576,-20-20-577,19 0-513,0 0-928,-19 0-802</inkml:trace>
  <inkml:trace contextRef="#ctx0" brushRef="#br0" timeOffset="11454.6551">1876 7646 13676,'-19'0'353,"19"20"448,-20-20-321,20 0-128,0 0-95,20 0-129,-20 0-353,19 0-1088,2 0-1730</inkml:trace>
  <inkml:trace contextRef="#ctx0" brushRef="#br0" timeOffset="11842.6774">2015 7726 11755,'20'0'-193,"-20"20"962,21-20 128,-1 0 288,-1 0-128,0 0-416,3-20-193,16 0-224,3 20-63,-22-20-97,20 0 0,-17 20 96,-22-20 96,19 1 96,-19 19 1,0-20-33,-19 0-128,19 20-96,-22 0 225,3 0-33,-1-20-64,1 40 64,-2-20 257,21 20-65,-20-20 33,1 39 224,19-19-161,-19 0-320,19 0 1,0 0-354,0 0 97,0 0 0,19-1 0,0 1-384,1-20-673,1 20-737,-2-20-992,20 0-1090</inkml:trace>
  <inkml:trace contextRef="#ctx0" brushRef="#br0" timeOffset="12297.7034">2670 7547 13933,'0'0'480,"0"0"1122,-19 0-738,0 20 450,-3 0 479,3 0-575,0 0-450,-1-1-511,1 1-97,19-20-256,0 20 128,0 0-32,0-20-193,19 20 193,1 0 32,-1 0 1,0-1-1,3-19 160,-22 20-128,19-20-32,-19 20 544,-19-20 1,19 20-129,-41-20-159,22 20-193,-1-20-192,-20 0-577,20 20-736,-19-20-2499,18 0-5349</inkml:trace>
  <inkml:trace contextRef="#ctx0" brushRef="#br0" timeOffset="14914.853">3843 7329 6534,'-21'19'3523,"21"-19"-2434,0-19 545,0 19-193,21 0 449,-2 0-609,20-20-96,21 20-96,0 0 0,-2-20-512,2 20 31,20 0-416,-20 0 33,19-20 95,-19 20-416,-1 0 224,1 0-32,-20 0 0,-1-20-192,-19 20-128,1 0-353,-2 0-223,-19 0-546,0 0 1,-19 0-545,19 20-1025</inkml:trace>
  <inkml:trace contextRef="#ctx0" brushRef="#br0" timeOffset="15189.8687">3882 7428 12491,'0'0'1378,"0"0"-1539,19 0 1539,22-20-193,-3 20 288,3-20-224,17 20-448,2-19-64,20 19-96,-20 0-257,0 0-224,-2 0-32,2 0-32,-19 0 0,-2 0-192,1 0-288,-20 0-289,19 0-672,-18 0-257,-2-21-447,-19 21-738</inkml:trace>
  <inkml:trace contextRef="#ctx0" brushRef="#br0" timeOffset="15484.8856">4517 7110 10634,'0'0'288,"0"0"705,0 0-224,0 0 127,20 0 33,-1 0-160,22 20-225,-22 0 97,1 0-64,20 0-65,-20 0 65,-20 19-65,19-19 1,-19 20 63,-19-20 65,-1 20-33,1-21-287,-22 21-65,2-20-64,18 0-160,-18-20 0,-1 20 0,20-20-160,20 0-801,0 0-1665,0 0-1346</inkml:trace>
  <inkml:trace contextRef="#ctx0" brushRef="#br0" timeOffset="16046.9178">5211 6951 9769,'0'-40'1249,"0"40"1345,0 0-1729,0 21 801,0-2-129,-19 21-320,19-1-96,0 22-416,-20-22-96,1 21-65,-2-1-480,1 1 128,1 0-127,-1-1-33,-1-19 128,21-20-417,-19-1 33,19 1-448,0-20-674,0 0-511,0-20 63,0 1-961</inkml:trace>
  <inkml:trace contextRef="#ctx0" brushRef="#br0" timeOffset="16646.9521">5132 6951 7847,'0'0'384,"0"0"1826,21 0-992,-2 0 351,1 0-160,-1-19-320,22 19-32,-2 0-192,1 0-224,20-21-65,-21 21-127,0 0 31,21 0 1,-19 0-417,17 0 448,2 0-448,0 0 353,0 0-97,-2-19-224,2 19-160,0 0 544,0 0-672,-2 0 705,22 0-449,-20 0-160,19 0 416,-18 0 96,18-20-351,0 20 31,1 0-64,-1 0-193,1 0 258,-3-20 159,3 20-224,-1 0 64,22 0-96,-22 0 0,20 0-160,-19 0 576,-1 0-576,20 0 256,-20 0-64,20 0 32,0 0-224,2 0 544,-2 0-512,0 20 288,21-20-192,-21 0-64,-1 20 385,1-20-1,21 0-576,-21 19 352,19-19 256,-17 0-224,17 0-32,-19 0 160,-19 0-224,-1 0-96,1-19-96,-40 19-609,-1 0-512,2 0-1249,-22-20-1859</inkml:trace>
  <inkml:trace contextRef="#ctx0" brushRef="#br0" timeOffset="17320.9907">5469 7190 8231,'0'-40'2403,"0"40"-514,0-20 97,0 20-256,0-20-353,0 20-256,0 0-448,0 20 384,0 0-160,0 0-64,0 20-161,0-1-223,0 1 127,-20 0-95,20 0-225,-19-1 96,0 1-256,19-20-96,-20 0 0,20-1 64,0-19-32,0 0-256,0 20-288,0-20-161,0 0-288,20 0-192,-20-20-833,19 1-801,0 19-480</inkml:trace>
  <inkml:trace contextRef="#ctx0" brushRef="#br0" timeOffset="17652.0096">5570 7229 7302,'0'-19'993,"19"-1"1858,-19 20-897,19-20-417,1 20 161,1 0-417,-2 0-288,1 0 0,-1 0-288,3 20 128,-3 0 31,-19-1-191,19 21 0,-19 0-257,0-20-64,0 20 1,-19-21-289,0 1 96,19 0-96,-22 0-32,22 0 0,-19-20-160,19 20-321,0-20-255,0 0-706,0 0-736,-20 0-1473,20 0-1346</inkml:trace>
  <inkml:trace contextRef="#ctx0" brushRef="#br0" timeOffset="17843.0205">5649 7348 12716,'0'0'1089,"0"0"1217,0 0-577,19 0-351,1 0 95,-1 0-928,3 0-33,-3 0-576,20 0 256,-18 0-608,18 0-673,-20 0-1730,22 0-832</inkml:trace>
  <inkml:trace contextRef="#ctx0" brushRef="#br0" timeOffset="18051.0324">5967 7309 12395,'19'0'1794,"-19"0"32,0 0 320,20 0-1025,-1 0 96,-19 0-641,41 0-415,-22 0-65,22 0-192,-2 0-1698,-1 0-1697</inkml:trace>
  <inkml:trace contextRef="#ctx0" brushRef="#br0" timeOffset="18734.0715">6422 7130 6438,'0'-20'4196,"0"1"-1858,0 19-32,0 19-961,0-19 385,-19 20-385,19 20-672,-19-20 256,-3 19-449,22 1-31,-19-20-449,-1 20 96,20-21-64,0 2 0,0-2 32,0-19-160,0 0 96,20 0-160,-1-19 224,3-2-289,16 2 289,-18-1-320,1 20 224,-2-20 0,-19 20-32,20 0 64,-20 0 128,0 20-160,0 0 256,0-1-224,0 2 193,-20-2-33,1 1 64,-2 0 64,1-20-96,20 20-160,-19-20 64,0 0-63,-3 0-226,22-20-255,0 20-449,0 0-929,22 0-896,-22-20-609</inkml:trace>
  <inkml:trace contextRef="#ctx0" brushRef="#br0" timeOffset="18902.0812">6581 7329 11562,'0'19'961,"0"2"1794,0-2-1186,0 1 129,0 20-737,0-20-737,20-20-160,-20 20 32,21-20-1089,18 0-1761,-20 0-705</inkml:trace>
  <inkml:trace contextRef="#ctx0" brushRef="#br0" timeOffset="19043.0891">6740 7269 6502,'-39'-40'5861,"39"40"-3907,-21-19 192,21 19-1569,0 0-193,0 0-480,0 0-224,21 0-962,-21 0-1248</inkml:trace>
  <inkml:trace contextRef="#ctx0" brushRef="#br0" timeOffset="19312.1045">6938 7051 9032,'0'0'2146,"0"0"609,0 20-737,0 0 64,-20-1-129,1 21-319,19 0-801,-19 19 32,-3-19-641,22 0 128,0 0-256,0-1-192,0 1 64,22-20-96,-3 0-609,0-20-480,1 19-833,-20-19-1377,21-19-1602</inkml:trace>
  <inkml:trace contextRef="#ctx0" brushRef="#br0" timeOffset="19463.1132">6820 7309 11274,'-61'0'1794,"42"0"1281,19 0-801,0 0-705,0 0-864,0 0-321,41-20-480,-2 20 128,-1 0-480,22 0-2275,0 0-704</inkml:trace>
  <inkml:trace contextRef="#ctx0" brushRef="#br0" timeOffset="20000.144">7614 7150 10441,'0'-40'1025,"0"40"1826,-21 0-1249,21 0-674,-20 20 514,1 20-449,0 0-160,-22-1 31,22 1-191,-1 0 32,1-21-161,-2 21-288,21-20 65,0 0-1,0-20-128,21 20 64,-2-20-63,20 0 63,-18 0-256,18 0 64,0 0-32,1 0-32,-1 0-96,2-20-417,-22 20 65,1 0-641,1 0-64,-21 0-801,19 0-833,-19 0-352</inkml:trace>
  <inkml:trace contextRef="#ctx0" brushRef="#br0" timeOffset="20236.1574">7951 7130 10409,'0'-20'1986,"0"20"545,0 20-610,0 0 225,0 0-672,0 20-225,-19-1-448,-2 1 32,21 0-225,-20 0-576,1-21 64,19 21 96,-20-20-384,20-20-96,0 20-385,0-20-672,0 0-1025,0-20-96,0 20-770</inkml:trace>
  <inkml:trace contextRef="#ctx0" brushRef="#br0" timeOffset="20445.1693">7891 7190 13420,'20'0'353,"1"-20"2818,-2 20-1634,1 0 0,20 0-191,-20 0-642,19 0-351,1 0-65,-1 0-192,2 0-64,-3-20-32,3 20-256,-2 0-577,-20 0-832,3 0-802,-22 20-223,0-20-2307</inkml:trace>
  <inkml:trace contextRef="#ctx0" brushRef="#br0" timeOffset="20650.1811">7911 7269 13869,'0'20'1665,"0"-20"705,0 0-512,21 0-545,-2 0-352,1 0-416,-1 0-257,22 0-352,-22 0 96,22 0-256,-2 0-801,1 0-1409,-1 0-1058</inkml:trace>
  <inkml:trace contextRef="#ctx0" brushRef="#br0" timeOffset="21016.2021">8705 7110 13773,'0'0'1569,"0"0"929,0-19-800,-19 19-705,-1 19 224,-20-19-64,1 20-576,18 0-161,-18 0-128,19 0 1,-1 0-385,21-20 256,0 19-352,0 1 127,21-20 65,-1 20 65,-1 0-97,22 0 32,-22 0 0,1-1 160,-1 2-224,-19 18 32,0-19 320,-19 0-160,-20-20-128,18 20 160,-18-20-96,-2 0 96,22 0-160,-1 0 193,1 0-161,-2 0-641,21 0-384,0-20-929,0 20-1057,21 0-640</inkml:trace>
  <inkml:trace contextRef="#ctx0" brushRef="#br0" timeOffset="21484.2289">8804 7210 14477,'0'19'1089,"0"1"321,0 0 95,0 20-320,0-1 513,-19-18-641,-1 18-289,1 1-607,19 0-33,-21-21 160,21 1-256,-20-20-32,20 20 192,0-40-256,0 20 64,0-20-128,20-19-96,1-1-32,-2 0 95,20 0-31,-18 1-32,18-1 0,2 0 96,-2 1 224,1 19-224,-20 0 64,-1 20 64,-19 0 32,0 0 192,0 20-256,0 0 224,-19 0-160,-22-1 192,22 21-320,-20-20 288,17 0-256,3 0 321,19-20 63,-19 19 192,19-19-352,19 21 225,-19-21 95,19 19-320,3-19-224,-3 20 128,1-20-64,-1 20-448,2 0-609,-1-20-897,-1 0-2466</inkml:trace>
  <inkml:trace contextRef="#ctx0" brushRef="#br0" timeOffset="23638.3521">9300 6932 6277,'0'0'2018,"0"0"-96,-19 0-64,19-21-609,19 21-352,-19 0-192,21 0-1,-1 0 97,-1 0 128,22-19 64,-22 19-545,20 0 353,2 0-449,-22 0 65,22-20 319,-2 20-575,-20 0-65,2 0 480,18 0-480,-20-20 65,-19 20-1,20 0-288,1 0 416,-21 0-192,0 0-96,0 0 192,0 0-256,0 0 0,0 0-64,0 20-64,0 0 544,0-1-384,0 2 128,0 19 32,0-1-224,-21 1 577,21 0-481,0-1 256,0 1-192,-20 0-160,20-1 128,-19 1 0,19 0-32,-19 0 96,19-1 64,-20 1-224,20-20 96,-21 19 160,21 1-288,0-20 96,0 0 32,-19 0 0,19 0 128,0-1-288,0 1 128,0 0 192,0-20-352,0 0 160,0 20 160,0-20-160,0 0-160,0 20 192,0-20-96,0 0 64,0 0 0,0 20-96,0-20 96,0 0-96,0 0 96,0 0 0,0 0 96,0 0-224,0 0 128,0 20 0,0-20 32,0 0-32,0 0 32,-20 0-32,20 0-32,-19 0 32,19 0 192,-22-20-320,3 20 128,19 0 128,-39 0-128,18 0 0,2 0 32,-1 0-192,-20 0 192,1 0 64,19 0-96,-20-20 64,1 20-224,-2 0 160,3 0 128,-3 0-128,2 0-160,-2 0 160,3 0-32,-3 20 192,2-20-160,-2 0-160,3 0 160,-22 0 0,21 0 160,-21 0-320,0 0 128,21 0 64,-21 0-32,19 0 0,-17 0 0,17 0 32,-19 0-64,2 0 32,17 0 32,-17 0-32,-2 0-32,0 0 96,21 0-64,-21 0-64,20 0 96,1 0-32,-21 0 128,21 0-224,-2 0 64,-19 0 0,21 0 96,-1-20-128,1 20 64,-21 0 32,21 0 0,-1 0 64,1 0-128,-2 0 0,-17 0-32,17 0 192,-19 0-320,21 0 192,-1 0 0,-18 0 128,17 0-128,2 0 64,-2 0-96,-19 0-128,22 0 288,-1 20-256,-2-20 128,2 0 96,-1 0-192,1 0 64,18 0 64,-18 0-32,-2-20 0,22 20-32,-20 0 32,-2 0 0,22 20 0,-22-20 0,2 0-32,-1 0 32,1 0 160,-2 0-352,3 0 192,18 0 0,-21 0 32,3 0-64,-3 0 64,2 20-32,-1-20 128,1 0-288,-2 0 160,22 0 0,-20 0 0,-2 0 0,3 0 160,-3 0-320,2 19 256,-2-19-96,22 0-96,-22 0 96,3 0-32,-3 0 32,21-19 0,-18 19 0,18 0 32,-1 0-64,-18 0-32,20 0 288,-2 0-288,-18 0-32,19 0 96,-1-20 32,-18 20-64,20 0 32,-2 0 160,1 0-320,1 0 192,-1 0-32,-1 0-32,2 0 64,-1 0-128,1 0 96,19 0 0,-21 0 192,1 0-384,20 0 192,-19 0 0,19 0-32,0 0 160,0 0-128,0 0-609,0 0-63,0 0-289,0 0-449,0 0-800,0 0-192,19 0-865</inkml:trace>
  <inkml:trace contextRef="#ctx0" brushRef="#br0" timeOffset="24084.3775">5013 7547 6886,'-19'0'865,"19"0"-353,0 0 193,0 0 96,0-20-193,0 20-127,0 0 63,0 0 33,0 0 31,0 0 97,0 0 128,0 0-193,0 0 97,0 20 384,0 0 225,-21 0-289,21 0-193,0 0-95,0-1-224,-20 1-65,20 0-224,-19 0-128,19-20-64,0 20 33,0-20-194,0 20-671,0-20-1090,0 20-1826</inkml:trace>
  <inkml:trace contextRef="#ctx0" brushRef="#br0" timeOffset="29592.6925">171 9393 6854,'-22'0'1569,"22"0"33,0 0-257,-19 0-96,19 0-256,0 0-384,0 0 64,0 0 95,19 0-127,-19 0-225,22-19-95,-3 19-129,0-18 160,1 18 0,20-21-127,-20 1-33,20 0 32,-20-1-32,-1 21-256,1-19 481,-20-1-449,21 20 288,-21 0-64,0 0-32,0 0-64,0 0-96,0 0-128,0 0 448,-21 39 65,1-18-65,20 40 64,-19-24-63,-1 24-257,20 18 192,-21-20-32,21-18-192,-19 19 128,19-21-95,0-19 95,0 0-256,0 0 128,0-1-128,0-19-545,0 0 32,0 0-576,0 0-224,0 0-577,0 0-512,0 0-1826</inkml:trace>
  <inkml:trace contextRef="#ctx0" brushRef="#br0" timeOffset="29834.7065">110 9891 12780,'-40'0'-193,"40"0"1763,0 0 544,0 20-320,21-20 31,-2 0-832,20 0-224,2-20-32,-2 20-225,1 0-288,-1-20-95,21 20 31,-40 0-192,20-20-257,-20 20-575,18 0-1347,-16-21-2113</inkml:trace>
  <inkml:trace contextRef="#ctx0" brushRef="#br0" timeOffset="30577.7489">746 8838 7270,'0'-40'2723,"-21"21"-577,21 19-192,0 0-1089,0 0-481,0 0 865,0 19 96,0 21-255,-20 20-226,20 19-191,0 0-225,0 20-191,-19 20-1,19 0-128,0 0-32,-19 2 0,19-2 0,-22 0 64,22-39-96,-19 18 1,19-37-226,-19-23 1,19 3-288,-20-22-385,20 2-544,0-21-225,0 0 65,20-21-545,-20 2-3267</inkml:trace>
  <inkml:trace contextRef="#ctx0" brushRef="#br0" timeOffset="30914.7683">884 8997 11050,'21'-80'1025,"-21"61"-769,0-1 1121,0 0 129,0 20-417,0 0 320,0 20 1,0 19-385,-21 21 32,21 19-385,-20 40-127,20 1-161,-19-1-32,0 20-223,19-20-33,-22 20 0,22-39 32,-19 0-128,19-22 64,0-19 0,-20 1-64,20-39-192,0 17-161,0-17-704,0-21-384,0 0-769,0 0-641,0 0-1729</inkml:trace>
  <inkml:trace contextRef="#ctx0" brushRef="#br0" timeOffset="32629.8664">1242 8937 10153,'0'-39'320,"0"19"1698,0 20-128,-21 0-1057,21 0 224,0 20 480,0-1-448,0 1-32,0 20-224,0 0-480,0 19 31,0-19-96,0 19-160,-19-18-160,19-2 288,0 1-191,0-20-1,0 0-481,0 19-480,-20-20-512,20-19-449,0 21-832,20-1-1859</inkml:trace>
  <inkml:trace contextRef="#ctx0" brushRef="#br0" timeOffset="33039.8898">1599 9136 12267,'19'-39'673,"-19"39"95,0 0 546,-19 0-33,-1 19 224,1 1-384,-2-1-192,-18 22-384,20-21 159,-22 19-575,21-20-129,20 2-64,0-21 128,0 20-193,0-20 65,0-20-160,20 20-224,21-21-97,-22 2 129,20-1 96,-18 1 127,-2-1 97,1-1 160,-1 1-160,-19 20 224,0 0 129,0-19 31,0 19-224,0 19 288,-19-19-224,-1 41 161,1-21-97,-2-1-192,21 1-64,-20 20-128,20-40 288,0 20-1089,0-20-641,20 20-704,1-20-929</inkml:trace>
  <inkml:trace contextRef="#ctx0" brushRef="#br0" timeOffset="33366.9085">1917 9097 9641,'19'-41'2498,"-19"41"257,0-20-1122,0 20-480,0 0-160,-19 20-128,-1 0-64,-1 1-225,-18-2-127,20 1-321,19 19 64,-20-18-352,20-1 128,0-1 96,0 1 96,20-1-480,-1 2 320,-19-21 256,20 20-160,-20 0 0,19 1-128,-19-21 256,0 18 257,0 1-449,-19-19 96,-1 0-64,20 0-512,-19 0-129,-1 0-448,20 0-769,-21 0-672,21 0-673</inkml:trace>
  <inkml:trace contextRef="#ctx0" brushRef="#br0" timeOffset="33708.928">2076 8898 10121,'19'-40'833,"-19"20"1729,19 20-448,-19 0-256,0 0-1025,-19 20-513,19 0 609,-19 19 256,-1 21-288,-1-1-256,1 2-225,20-22 0,-19 21-416,19-40 96,0 19-96,0-20 65,0 22-354,0-21 97,0 1-384,19-3-129,1-18-480,21 0-513,-3-18-288,-16 18-1665</inkml:trace>
  <inkml:trace contextRef="#ctx0" brushRef="#br0" timeOffset="33893.9386">1996 9136 12876,'-19'0'736,"19"0"1859,-22 0-1,22 0-992,-19 0-1186,19 0-704,0 0 256,19 0 224,3 0-544,-3 0-833,41 19-1826,-2-19-2434</inkml:trace>
  <inkml:trace contextRef="#ctx0" brushRef="#br0" timeOffset="34568.9772">2651 9017 11562,'0'-20'865,"0"20"1345,0-20-928,19 20-193,1-20-225,1 20-319,-1 0-97,-1 0 33,0 0-33,3 20-159,-3-20-97,-19 20 160,19 19-128,-19-19 97,-19 0 95,19 1-288,-19-2 192,-3 1-320,3-20 128,0 19-31,19-19 159,-20 0-160,20 0-96,0 0-288,0 0-1,20-19 129,-20 19 0,19 0 0,0 0 64,3 0 96,-3 19 0,0 1 224,-19 1-128,0-1 0,0-1 353,-19-19-33,19 20 129,-41-1-161,22-19-256,0 21 32,-1-21 0,-1 0-416,1 0-545,1 0-1088,0 0-2660</inkml:trace>
  <inkml:trace contextRef="#ctx0" brushRef="#br0" timeOffset="35396.0245">1281 9693 9224,'0'-41'1153,"0"22"1474,0-2-705,0 21-321,0 0-992,0 0 95,0 21 129,0-2 128,-19 1-416,19 1-1,0 18-448,-20 1 128,20-20-288,-21 18 160,21-17-128,0-1-32,0 0-64,0-20 64,0 0 64,0 0-384,21 0 416,-1-20-96,-1 20-321,0-20 193,3 20 224,-3 0-256,0 0 160,-19 0 64,20 0 192,-20 20-64,0 0-96,0 0 289,0-20 31,0 19 225,-20-19-257,1 21-224,0-21 64,-22 0-192,22 0-32,-1-21-64,-1 21-96,21 0-577,0 0-640,0-19-545,0 19-417,0 0-2561</inkml:trace>
  <inkml:trace contextRef="#ctx0" brushRef="#br0" timeOffset="35604.0365">1539 9811 10409,'0'0'2082,"0"19"-2050,0-19 1602,0 0 96,21 21-385,-21-1-512,19-20-577,-19 20-64,20 0-192,-1-1-801,2-19-896,-1 21-545,-1-2-2947</inkml:trace>
  <inkml:trace contextRef="#ctx0" brushRef="#br0" timeOffset="35830.0493">1876 9830 10377,'0'-19'801,"0"19"1089,-19 19 160,-1 2-321,-19 19-95,-1-1-225,1 1-416,-21 21 0,0-3-224,0-17-417,2-2-352,-3 0 64,21 2-128,20-23-416,1-18-609,19 21-1346,0-21-383,0 0-257</inkml:trace>
  <inkml:trace contextRef="#ctx0" brushRef="#br0" timeOffset="36149.0675">2056 9652 9929,'20'-40'448,"-20"40"2115,0 0-225,0 0-544,0 0-1218,-20 21 161,-1 18 352,21 0 320,-20 2-448,20-1-192,0-2-32,0-17-577,0-1 0,0 0-128,0 19 0,0-18 128,0-2-576,0 1-129,20-20-736,1 0-513,-1 0-736,-20 0-1057</inkml:trace>
  <inkml:trace contextRef="#ctx0" brushRef="#br0" timeOffset="36352.0792">1977 9792 12684,'-22'19'576,"22"-19"1890,0 0-1216,0 0-514,0 0 65,0 0-417,0 0-191,22 0-161,-22 19-96,19-19-673,20 0-1441,-18 0-1698</inkml:trace>
  <inkml:trace contextRef="#ctx0" brushRef="#br0" timeOffset="36735.1011">2155 9830 12331,'19'21'-160,"-19"-21"1153,0 0 96,20 0-192,-20 0-321,21 0-255,-2 0-97,20 0-96,-17-21-32,16 2-32,-18 19 64,1-19-32,-2-1 65,1 20 223,-20-20 224,0 20-31,0-20-193,0 20 33,-20-21-33,1 21 97,19 0-289,-21 0 96,1 21-64,1-21 257,0 20-65,-3 0 257,3 19 31,-1-20-159,1 2-289,19 19-96,0-20-288,0-20 256,0 19-352,19 2-481,-19-21-832,39 0-545,-17 0-1057,-3-21-1569</inkml:trace>
  <inkml:trace contextRef="#ctx0" brushRef="#br0" timeOffset="37031.118">2632 9672 13548,'0'0'577,"0"0"480,-22 21 480,22-3 33,-19 3-161,0-1-736,19 0-353,0-20-256,19 20 64,-19-1-128,19 0 192,3 2-160,-3-1 129,0-20-97,-19 20-32,20 0 32,-20-20 32,-20 19 416,1-19-159,0 21 31,-22-2 129,2-19-193,20 20-128,-22-20 0,22 0-416,-1 0-417,-1 0-1152,21 0-3204</inkml:trace>
  <inkml:trace contextRef="#ctx0" brushRef="#br0" timeOffset="37591.15">3484 9454 11627,'-19'0'1313,"19"0"448,0 0-768,19 0 449,-19 0 191,41 0-223,-2-20-321,21 20-32,19 0-513,20-20-127,-19 20 31,18 0-256,-18-21-128,-1 21 224,1 0-191,-1 0-33,-19 0-353,-40 0-63,-1 0-513,2 0-32,-21 0-352,-21 21-705,2-21-544,-20 0-929</inkml:trace>
  <inkml:trace contextRef="#ctx0" brushRef="#br0" timeOffset="37836.164">3605 9493 13805,'-22'0'928,"22"0"866,22 19-192,16-19-129,3 0-64,17 0-352,2 0-416,20 0 32,-1 21-577,-19-21 0,39 0-96,-20 0 224,-18 0-512,18 0-1,-21 0-607,-17-21-354,-2 21-1120,-18 0-897,-2-19-2242</inkml:trace>
  <inkml:trace contextRef="#ctx0" brushRef="#br0" timeOffset="38118.1802">4318 9196 12267,'0'0'1025,"0"-21"769,21 21-641,-2 0 96,1 21 64,20-1-416,-20-1-128,19 20-129,-18-18 33,18 19-224,-20-1-161,-19 21 0,0-19-288,-19-4 384,-1 4-127,1-2 95,-22 2-288,-19-22 64,21 22 32,-21-23-224,0 3 32,2-1-448,17-20-481,3 20-961,16-20-2434</inkml:trace>
  <inkml:trace contextRef="#ctx0" brushRef="#br0" timeOffset="47341.7077">5073 9017 7815,'0'-20'1954,"0"20"-257,0 0 417,0 20-896,0-1-97,0 1 96,0 40-32,-21-21-288,21 22-129,-19 18-127,-1-18-481,1-3 128,-2 3-320,1-3 129,20 1-1,-19-39 32,0 1-192,19-2-161,0-19-191,0-19-737,19-2-384,-19 1-289,19-19-96,-19 19-1089</inkml:trace>
  <inkml:trace contextRef="#ctx0" brushRef="#br0" timeOffset="49244.8167">5052 9056 6534,'21'-20'2146,"-21"20"-705,0 0 161,20 0-257,-1-19-256,1 19-128,20 0-32,-1 0-257,2-20 33,-2 20-96,21 0-33,-20-20-31,18 20-33,3 0-320,-1 0 193,-22 0-321,22 0 320,1 0-320,-3 0 96,2 0 97,19 0-225,-19-20 256,20 20-128,-1 0 0,1-20-128,-1 20 64,1-20 0,18 20 32,-38-19-63,20 19 127,-1 0-192,20 0 96,-41 0-224,22 0 160,-1 0 160,-19 0-352,20 0 160,-1 0 32,1 0 0,-20 0 32,19 0-96,-19 0 32,18 0 128,-18 0-96,19 0-128,-19 0 128,20 0 0,-20 19 0,19-19-64,-20 0 64,20 0-32,0 0 32,1 0 32,-20 0 0,19 0-160,1-19 128,-20 19 32,19 0-128,-20 0 32,20 0 32,-19 0 32,20 0-32,-20 0 0,-2-20 32,21 20 96,-19 0-256,20 0 128,-20 0 32,19-20 96,-19 20-128,-2 0 32,22 0-160,-20-20 160,0 20 32,-2 0-192,2 0 288,0 0-320,0-20 192,-1 20 96,1 0-288,0-20 192,0 20-32,-21 0-32,1 0 32,18 0 128,-36 0-224,16 0 96,-18-19-32,-1 19 64,3 0-32,-3 0-32,-19 0 32,0 0 64,0 0 0,0 0-128,0 0 128,0 0 64,0 0-192,0 0 96,0 0-32,0 0 32,-19 0-128,19 19 160,0-19-160,0 0 256,-22 20-192,22 0 32,0 0-128,-19 20 128,19-1-32,-20 1 224,20 0-352,-19 19 160,19 1 128,0-21-288,-19 21 192,19-21 96,0 2-288,0 0 320,19-4-128,-19 4-160,0-21 128,19 19 160,-19-20-256,0 2 0,0-1 96,0 1 128,0-21-288,20 18 192,-20-18-128,0 0 32,0 0 32,0 0 0,0 0 32,0 0 32,-20 0 64,20 0-192,0 0 96,-19 0 32,19 0-160,-19 0 128,19 0 160,-22-18-224,3 18-64,0 0 256,19 0-288,-20 0 192,-1-21 0,-18 21-32,20 0 96,-22 0-288,22 0 192,-22 0 0,2 0 192,-1 0-352,1 0 160,-2 21 0,-17-21 32,17 0-96,-19 0 64,2 0 64,-2 0-96,0 0 0,2 18 32,-2-18 160,0 0-320,0 0 192,1 0-64,-20 0 64,19 20 64,-20-20-32,20 0-64,-19 0-160,21 0 160,-22 0 64,20 0-160,-19 0 128,19 0 128,-20 0-320,20 0 128,-19 0 224,-1 0-320,22 0 96,-21 0 160,-1 0-96,1 0-128,-1 0 0,20 0 256,-19 0-320,-1 0 288,20 21-256,-19-21 256,1 0-96,-1 0-96,19 0 128,-20 0-224,1 19 160,-1-19 160,20 0-320,-19 0 192,19 0 64,2 0-64,-22 0-160,20 0 192,0 0-128,2 0 64,-2 0 0,0 0 160,0 20-160,2-20-192,-22 0 320,20 0-224,0 0 256,2 0-288,-2 0 96,0 0 192,21 0-288,-21 0 96,0 0 64,21 0 64,-21 0-192,0-20 224,21 20-96,-21 0-128,19 0 64,-17 0 32,-2 0 0,21 0 96,-21 0-32,0 20-192,0-20 224,2 0-128,17 21 128,-19-21-96,21 18-160,-1-18 224,1 21-737,20-21-672,-3 0-1409,3-21 63</inkml:trace>
  <inkml:trace contextRef="#ctx0" brushRef="#br0" timeOffset="50022.8611">5411 9255 11466,'-20'0'289,"20"0"-1,0-20 897,0 20-192,0 0 416,20 0-127,-1 0-354,0-19-127,22 19-96,-21 0-65,-1 19-191,0-19 159,3 20-447,-22-1-129,0 2 384,0-1-480,-22 0 320,3 19-160,0-20-96,-1 2 192,-1-1-288,-18 0 96,39 1 193,-19-21-129,19 0-96,0 0 64,0 18 96,19-18 96,0 0 128,1 0-31,1 0-257,-1 0-64,18 0 32,-16 0 32,-3 0-64,0-18-128,1 18-385,1 0-320,-2 0-672,1-21-737,-20 21-833,19 0-4516</inkml:trace>
  <inkml:trace contextRef="#ctx0" brushRef="#br0" timeOffset="50598.894">6046 9136 7751,'20'-20'4612,"-20"20"-4067,0 0 1473,19 0-769,-19 0 545,-19 0-545,19 0-513,-20 20-415,-1-20 383,2 0-511,-1 0-1,1 0 0,-2 0 32,21 0-352,-20 0 192,1 0-32,-1 0-64,-1 0 192,21 0-288,-19 0 128,19 0 0,0 0 0,0 0 0,0 19 32,0-19 96,-20 20-64,20 1 0,0-21 129,0 20-193,0-1 64,0-19 128,0 20-160,0-20-352,0 0 640,0 0-480,0 0 320,20 19-160,-1-19-128,2 0-32,-1 21 352,-1-1 0,1 0-256,1 1 96,-2-21-96,-19 37 64,0-37 32,0 21 160,0-1-128,-19-20-64,-2 20 128,1-20-32,-19 0 32,18 0-96,-18 0-32,20 0 65,-2 0-130,21-20-31,-20 20-480,20 0-641,20 0-513,-20-20-768,21 20-1058</inkml:trace>
  <inkml:trace contextRef="#ctx0" brushRef="#br0" timeOffset="50810.9062">6066 9315 9160,'19'0'3235,"-19"0"-1954,19 0 1282,3 0-994,-3-20-512,20 20 161,-20 0-1090,22 0-64,-2 0-224,-18 0-897,-2 0-993,1 0-833,-20 0-2786</inkml:trace>
  <inkml:trace contextRef="#ctx0" brushRef="#br0" timeOffset="51246.9311">6463 8997 7591,'19'-20'2082,"-19"20"480,0 0-576,0 20-320,-19 0-1,19 19-480,0 2-160,-21-2-64,21 0-609,-20 2-159,20-2 63,-19-20-192,19 22-160,0-41 288,0 20-320,0-20 32,0 0 32,19-20 128,1 0-224,1 20-129,-2-21 289,1 2-128,-1 19-96,2-20 352,-1 20-352,-1 20 352,-19-20-352,0 19 640,0 2-448,0-1 385,-19 0-289,-1 1 32,-1-3 544,2-18-640,-20 19 225,18-19-257,1 0 32,1 21 0,19-21-65,0 0-703,0-21-610,0 21-992,19 0-705,1-19-5637</inkml:trace>
  <inkml:trace contextRef="#ctx0" brushRef="#br0" timeOffset="51413.9406">6721 9274 12780,'-20'41'416,"-1"-21"1858,21 1-800,-19-3-33,19 1-608,0 2-705,0-1-160,19-20-545,2 0-1441,-1 0-1793</inkml:trace>
  <inkml:trace contextRef="#ctx0" brushRef="#br0" timeOffset="51566.9495">6880 9196 12363,'0'-41'609,"-22"22"736,22 19 737,0-20-1313,-19 20-129,19 0-512,0 0-544,19 0-865,-19 0-1153,22 20-4709</inkml:trace>
  <inkml:trace contextRef="#ctx0" brushRef="#br0" timeOffset="51797.9626">7118 8977 9192,'0'-20'2210,"0"40"-96,0 0 32,-21 19-64,1 1-160,1 20-320,0 0-898,-3-1-95,3 1-481,-1-19-128,20-4 96,20 4-384,-1-21-417,3 1-704,-3-21-1058,0 0-1120</inkml:trace>
  <inkml:trace contextRef="#ctx0" brushRef="#br0" timeOffset="51955.9716">6978 9274 12748,'-40'0'1089,"20"0"2530,20 0-1921,20 0-866,1 0 1,-2 0-448,20 0-610,21 0-383,0 0-2531,0 0-2114</inkml:trace>
  <inkml:trace contextRef="#ctx0" brushRef="#br0" timeOffset="52514.0036">7831 9136 11402,'0'-20'1089,"21"20"1346,-21 0-866,0 20 97,-21-1-449,2 22-384,-1-2-65,1 0-287,-2 2-33,1-21-224,1 1 65,19-3 31,0-18-352,19 19 384,1-19-63,1 0-161,18 0-224,1-19 96,-1 19 0,2 0-257,-22-18 65,20 18-673,-18 0 1,-1 0-802,-1 0-352,-19 0-544,20-21-2275</inkml:trace>
  <inkml:trace contextRef="#ctx0" brushRef="#br0" timeOffset="52738.0165">8228 9097 11146,'0'-21'1666,"0"21"1088,0 21-672,0-2-352,-19 20-161,0 2-736,-1-2-128,-1 0-1,21-18-319,-19 19-417,19-19 224,-20-3-512,20 1-33,0-19-576,0 0-352,20 0-865,-20-19-384,19 1-1186</inkml:trace>
  <inkml:trace contextRef="#ctx0" brushRef="#br0" timeOffset="52920.0268">8190 9116 12107,'38'-19'1089,"-38"-2"1025,41 21-160,-21 0-673,-1 0 160,0 0-448,3 0-736,16 0-161,-18 0 0,1 0-32,-2 0-449,1 0-639,-1 0-802,-19 21-993,0-21-2306</inkml:trace>
  <inkml:trace contextRef="#ctx0" brushRef="#br0" timeOffset="53086.0363">8190 9196 12075,'-20'20'1537,"20"-20"898,0 0-513,20 0-609,-1 0-256,0 0-513,22 0-448,-21 0-64,18 0-96,-16 0-833,16 0-1120,-18 0-1347</inkml:trace>
  <inkml:trace contextRef="#ctx0" brushRef="#br0" timeOffset="53422.0555">8785 9036 12075,'0'0'1217,"0"0"1313,-20 0-1376,1 20 319,-2 0 161,-18 1-513,-2-2-353,22 1-511,-1-1 127,20 1-288,0 1 160,0-1-320,0-1 224,20-19-128,-1 20-352,22-1 544,-22 2-64,1-1-320,1 0 288,-21-20-320,-21 21 448,21-3-256,-39-18 417,19 19-417,-20-19 96,1 21 32,18-21-256,1 0-192,1 0-449,19 0-608,0 0-1634,0-21-801</inkml:trace>
  <inkml:trace contextRef="#ctx0" brushRef="#br0" timeOffset="53897.0828">8905 9097 15566,'0'19'545,"0"1"1601,0-1-1153,0 22 608,0-21-127,-22 19-642,3 1-671,19 0 63,-19-19-352,19-3 320,-20 1-128,20-19-160,-21 0-32,21 0-321,21-19 289,-21 1-32,20-3-32,-1-19 288,0 0-417,22 1 610,-2-2-417,2 2 95,-22 0 65,20 18 161,1 1-257,-20 0 256,-20 20 64,0 20 64,0 0 32,0 1-320,-20-2 65,1 1 31,-2 19-96,1-18 0,-18-1 96,18-1-32,-1 1-224,21-1 352,0-19-480,0 0 704,0 0 64,21 21 225,-1-21 128,-1 0-609,0 0 449,1 20-481,20-20 64,-20 20-416,-1-20 256,3 21-929,-22-21-928,19 18-1603,-19-18-4067</inkml:trace>
  <inkml:trace contextRef="#ctx0" brushRef="#br0" timeOffset="56033.2048">9659 7309 5829,'0'0'1281,"19"-20"-608,0 20 256,-19 0-64,20 0-225,20 0 289,-20 0-160,-1 0-161,22 0-31,-2 20 31,1-20-31,-1 0 0,21 0-1,-19 20-127,17-20-97,2 0-32,0 0 161,0 0-33,20 0-192,-22 19 225,21-19-225,1 0-128,-1-19-32,1 19 0,-1 0-96,1 0 321,18 0-417,-18 0 288,19 0-64,1-20-160,-20 20 256,19 0-224,0 0 96,-1 0-128,3 0 128,17 0 0,-19 0 96,21 0 33,-21 0-289,0 0 160,21 0 64,-21-20-192,0 20 64,0 0 32,21 0 96,-21 0-160,0-20-64,21 20 160,-21 0 192,-1-20-352,-18 20 128,19 0-32,-1-20 0,-18 20 0,-1 0 97,-19-19-322,1 19 1,-1 0-673,-22 0-1088,-18 0-674,-20 0-2081</inkml:trace>
  <inkml:trace contextRef="#ctx0" brushRef="#br0" timeOffset="56567.2354">11723 7170 9609,'0'0'1761,"0"0"-1440,-20 0 800,20 20-32,-19 19 512,-3-19-384,3 20-384,0 0-256,-22 0-225,22-1-224,-1 1-128,1-20-32,19 0-512,-21-1-802,21-19-800,0 0-2082</inkml:trace>
  <inkml:trace contextRef="#ctx0" brushRef="#br0" timeOffset="57484.2878">11544 6852 7623,'-19'-20'1729,"-2"20"-31,21 0-64,-20-20-577,20 20-417,0-20-191,0 20-129,0-19-128,20 19-128,-20-20-64,21 20 32,-2-20 0,20 0 0,-18 20 64,-1 0 0,-1 0 0,-19 0-96,0 0 257,0 20 127,0 20-96,-19-21 129,-1 41 63,-1-20 97,2 19-257,-1-19-416,20-1 416,0 2-640,20-21 640,-1-1-256,2 1-256,-1-40 160,-1 20-288,0-19 192,-19-21 128,-19 19-96,0-18 128,-22 20 32,2-21-64,-1 19-64,20 2 32,-19-1 32,39 20-897,0-20-1281,0 20-5157</inkml:trace>
  <inkml:trace contextRef="#ctx0" brushRef="#br0" timeOffset="58786.3623">10451 9155 5829,'0'0'1441,"22"0"129,-3 0-385,0 0-224,1-19 96,1 19-160,18 0-96,1 0-129,19 0-127,1-20-33,0 20 65,0 0-1,-2 0-63,21-19-97,1 19-96,-1 0 65,1 0-1,-1 0-96,1 0-159,-1-21 127,1 21-224,-1 0 64,20 0 160,-20 0-288,-19-20 224,20 20-256,-1 0 128,1 0 128,-1-20-159,1 20-130,-20 0 290,19 0-161,-21-19-193,2 19 226,20 0 31,-20-20-96,-2 20-64,2 0 32,0 0 64,0 0-32,-21 0 128,21 0-224,-21-20 96,21 20-32,-19 0 256,-3 0-224,3 0-64,-2 0 0,0 0 192,1 0-224,-20 0 192,20 0-224,-40 0 160,20 0-32,-1 0 128,1 0-224,1 0 64,-2 0 32,20 0 160,-18-20-192,-1 20-96,-1 0 320,-19 0-384,19 0 192,3 0 0,-22 0 0,0 0 0,19 0 192,-19 0-352,20 0 128,-20 0 32,19 20 128,2-20-256,-21 0 96,20 0-96,-20 0 192,19 0-160,-19 0-1,0 0 1,0 0-160,0 0 128,0 0 128,0 0-192,0 20-225,0-20 225,19 0-128,-19 0-481,0 0-352,0 0-769,0 0-3171</inkml:trace>
  <inkml:trace contextRef="#ctx0" brushRef="#br0" timeOffset="59412.3982">11624 8898 6758,'19'-20'2947,"-19"0"-1090,0 20 1,0 0-224,0 0-673,0 20-97,-19 19 161,-1-19-160,-1 20-320,2 0 31,-20 19-480,18-19 1,1-1-97,1-19 96,-1 1-417,20-1-447,0-1-674,-21 1-576,21-20-1057</inkml:trace>
  <inkml:trace contextRef="#ctx0" brushRef="#br0" timeOffset="59973.4302">11366 9454 7206,'0'-20'321,"0"0"640,0 20 224,19-21-417,-19 21 257,20-19-320,-1 1-225,2 18 193,-1 0 128,-1 0-96,-19 0-257,0 18 0,0 1-31,0 22-1,-19 0 225,-1 17 192,-1 1-65,2 1-351,-1-1-225,1 2 32,19-22-320,19 1 256,1-20-416,-1-20-257,22 0-191,-22 0-1,1-20 225,1-20 384,-21 1 64,-21-1 160,-18 1 128,-2-21-32,2 19-96,-1 2-32,1-2-32,-2 22-128,22 1 32,-1-3-640,20 1-1891</inkml:trace>
  <inkml:trace contextRef="#ctx0" brushRef="#br0" timeOffset="79934.572">13707 8063 5893,'0'-19'2691,"0"19"-65,0 0-640,0 0-417,21 0 33,-1-20-97,18 20-351,-16 0 31,16-20-160,3 20-545,-2 0 33,21 0-225,-21 0 96,1 0-416,-1-20 96,2 20 96,-2 0-288,-20 0 32,2 0-256,-1 0-225,-20 0-384,19 0-512,-19 0-321,0 0-224,0-20-672</inkml:trace>
  <inkml:trace contextRef="#ctx0" brushRef="#br0" timeOffset="80162.5851">14085 7865 9096,'0'-20'417,"-20"20"1889,20 0-513,0 0-672,-21 20 97,2 0-322,-1 0-223,1 19 96,0 1-289,-3 0-95,3-1-225,0 1-64,19-20-96,-20 0-641,20 0-416,20-20-768,-20 0-802,0 0-3747</inkml:trace>
  <inkml:trace contextRef="#ctx0" brushRef="#br0" timeOffset="80503.6046">14542 7726 9929,'-21'0'192,"1"20"2082,1 0-512,0 19 128,-3 21-65,-16-1-671,-3 1-290,22 0-95,-1-21-417,1 21-416,19-20 0,0-21-736,19 2-1314,20-2-897,21-19-5157</inkml:trace>
  <inkml:trace contextRef="#ctx0" brushRef="#br0" timeOffset="81227.6459">14660 7805 10121,'0'-20'1025,"0"1"1826,0 19-1058,0 0 129,0 19-705,0 1-256,-19 0 128,19 20-320,-19 0-96,-3-1-417,22 1-32,-19-20-128,19 20-96,-19-1 32,19-19-32,0 0-96,0-20-32,0 0 64,19 0-96,-19-20 288,19 0-128,3-19-96,-3 19-160,0-20 192,20 20-65,-18-20 194,-1 21-258,-20 19 129,19 0 96,-19 19 0,0-19 353,0 40-129,0 0-224,0-20 288,-19 19-256,19-19 32,0 0 1,0 0-97,0-20 0,0 0 0,19 0 128,-19 0-64,20-20 32,1 0-64,-2 0 192,1 1-256,-1-1-160,-19 0 384,21 20-416,-1 0 352,-20 0-352,0 0 288,19 20-32,-19 0 0,0-1-64,0 1-64,20 0-769,1-20-1345,-2 20-1666,-19-20-6406</inkml:trace>
  <inkml:trace contextRef="#ctx0" brushRef="#br0" timeOffset="81511.6621">15058 8103 10602,'38'-40'96,"-16"21"1857,-3-1-447,1 20-33,-1-20 1,2 20-609,-21 20-65,20-20-63,-20 20 32,0-1-353,0 1 97,0-20-321,0 20 96,-20 0-32,-1-20-32,2 0-224,-1 0 0,-21 0-160,41 0-256,-19 0-321,0 0-768,19-20-801,0 20-1858</inkml:trace>
  <inkml:trace contextRef="#ctx0" brushRef="#br0" timeOffset="81976.6888">15494 7964 10441,'19'-40'545,"-19"21"2081,0 19-672,-19 0-32,-1 0-513,1 0-544,-2 39-256,1-19 224,-19 20-225,20 0-31,-2-1-225,1-19-192,20 20-192,0-20 0,0-20 96,20 0-160,-20 0 0,40 0-96,-20-40-96,19 20 159,1-20-223,-1 1-32,2-1 288,-22 0-32,22-19 95,-2 19-159,1-20-32,-20 1 0,18 39 128,-16 0 160,-22 0 224,0 20 449,0 0-225,-22 20-127,3 20 223,-20 0-287,18 19 223,-18-19-128,-1 19-223,20-19-161,1 20-192,19-21-385,0-19-448,19 0-993,1 0-1665,1-20-1506</inkml:trace>
  <inkml:trace contextRef="#ctx0" brushRef="#br0" timeOffset="82547.7214">15852 7924 12107,'0'-19'288,"0"19"2050,20-20-928,-1 20-33,0 0-288,22-20-576,-22 20-33,1 0-96,21 20 1,-22 0-97,-19-20-128,19 19 96,-19 21-224,-19-20 129,0 0-1,-1 0 64,-21 0-288,22-1 192,-22 1-32,22 0-64,0-20 64,-1 20 481,20 0-417,0-20 384,0 0-383,0 20 319,39-20-352,-20 0 160,22 0-384,-22 20 289,22-20-290,-2 0 1,-20 0-512,3 0-225,-3 0-640,0 0-609,-19 0-1057,20 0-1954</inkml:trace>
  <inkml:trace contextRef="#ctx0" brushRef="#br0" timeOffset="83143.7556">16486 7865 12587,'21'0'929,"-21"-20"1345,0 20-640,0 0 64,0 0 63,0 0-800,0 0-769,0 0 321,0 0-321,-21 0-96,21 0-32,-19 0 128,19 0-320,-20-20 128,1 20 192,19 0-352,-22 0 160,22 0-32,-19 0 96,19 0 0,-19 0-224,19 0 192,0 20 0,-20-20-96,20 20 96,-21-20-32,21 20 96,0 0 64,0-1-192,-19-19 64,19 20 1,0 0 31,0-20 0,0 20-64,0-20 0,-20 0 0,20 0 0,0 0 96,20 20-64,-20-20 0,19 0-192,2 0 96,-1 0 224,18 20-256,-38 0 0,22-1 288,-22 1-160,0 20-160,0-20 224,-22 0-32,3 0 0,0-1 32,-1 2 0,-1-21 32,2 0-32,-1 0-64,1 0 0,19 0-320,-21 0-321,21-21-512,0 21-897,0-19-992,21 19-610</inkml:trace>
  <inkml:trace contextRef="#ctx0" brushRef="#br0" timeOffset="83470.7743">16883 7865 12684,'-19'0'1089,"-1"0"1057,1 40-481,-22-21 353,-19 21-160,22 0-609,-3 19-576,2-19-65,20 0-287,19 0-321,0 0 96,19-21-257,0 1-63,1-20 64,21 0-352,-22-20 63,0 1 161,-19-2 192,0-18 96,-19 19-96,0-20 160,-22 20-224,21 20-33,1-20-607,0 1-385,19 19-1634,19 0-1409</inkml:trace>
  <inkml:trace contextRef="#ctx0" brushRef="#br0" timeOffset="83776.7917">17122 7666 16431,'19'20'-32,"2"0"2274,-21 0-544,0 20 256,0 19-161,-40 1-544,20 19-448,-21 1-256,-17 19-289,-2-19-128,20-21-32,1 1-192,0-21-128,39-19-545,-21-20-704,21 0-1154,-20 0-2754</inkml:trace>
  <inkml:trace contextRef="#ctx0" brushRef="#br0" timeOffset="87594.01">13529 7627 6598,'19'0'1697,"2"0"33,-1 0-641,-1 0-128,0-20-32,3 20-128,17 0 31,-20 0-127,22 0-192,-22 0 63,22 0-31,-3 0-129,3 0 161,-2-20-33,2 20-224,17 0-127,2 0-1,-21 0 32,21 0 0,0 0 96,-21 0-320,21 0 193,-20 0 95,18 0-192,-17 0 128,19 0-224,-21 0 192,21 0 1,-2 0-97,-17-20 192,19 20-288,-2 0 64,-17 0 160,19 0-320,-21 0 256,21 20-64,-22-20-160,3 0 256,-2 0-288,21 0 192,-19 0-160,-3 0 128,3 0 129,-2 0-354,0 0 226,1 0-65,-1 0 192,2 0-288,19 0 96,-21 0 32,1 0 160,18 0-352,-17 0 256,19 0-64,-21 0-32,21 0 0,0 0 192,-2 0-320,-17-20 288,17 20-160,-17 0-160,-2 0 192,1 0-32,-1 0 32,2 0-32,-3 0 32,3 0-32,-2 0 160,2 0-192,-3 0-96,3 0 128,-22 0-32,22 0 64,-21 0-32,-1 0 32,22 0 0,-22 0 0,0 0 0,22 0 32,-22 0-64,1 0 0,-1 0 0,1 0 0,1 0 160,18-20-288,-20 20 128,2 0 32,-1 0 0,-1 0-64,0 0 0,22 0 0,-21 0-32,-1 0-32,2 0 96,-1 0 0,-1 0-32,0-20 0,3 20 32,-3 0 96,0 0-224,-19 0 160,20 0 32,-20 0-32,21 0-160,-21 0 256,20 0-288,-1 0 160,-19 0 96,19 0-96,3 0-96,-3 0-64,0 0 160,1 0 32,1 0-160,-21-20 160,19 20 64,-19 0-224,0 0 128,0 0 0,0 0 0,0 0 0,0 0 0,0 0-96,0 0 64,0 0 32,0 0 0,0 20 0,0-20 128,0 0-256,0 20 128,0 0 32,0-20-64,0 20 64,-19 0-32,19 0 0,0-1 32,-21 1 0,21 0 0,-20 0 160,20 0-288,-19 0 64,19 0 64,0-1 192,-19 21-384,19-20 192,-22 20 0,22-20 0,-19-1-64,19 21 0,-19-20 64,19 0-32,0 0 0,-20 0 0,20-1 224,0 1-384,0 0 256,0 20-32,-21-20 0,21 0-192,0-1 128,-20 21 32,20-20-32,0 0 32,-19 0-64,19 20 256,0-21-384,-19 1 160,19 0 96,0 0-192,0 0 128,0 0-32,0-1 0,0 1 64,-22 0 64,22 0-224,0 0 64,-19 0 32,19-1 192,0 1-352,0 0 128,-19 1 32,19-21 128,0 19-96,0-19 0,0 0-224,0 0 256,0 0-96,0 0 192,0 0-192,0 0 160,0 0-224,-20 0 289,20 0-386,-21 0 257,21 0-128,-19 0 64,-1 0 0,1 0 0,-3-19 0,-16 19-192,-3 0 256,2 0-256,20 0 128,-22 0 0,2 0 32,-1 0-32,20 0 192,-18 0-224,-3 0 128,2 0-32,-2-21 0,3 21 0,-3 0 0,-19 0 32,21-20 64,-2 20-224,-17 0 128,18 0-32,1 0 0,-2 0 160,-19 0-256,21 0 0,1 0 224,-22 0-96,19-20-96,-17 20-64,17 0 96,-19 0 31,2 0 130,17-19-194,-19 19 97,21 0 0,-1 0 33,1 0-66,-21 0 33,21 0 97,-2-20-226,2 20 129,-21 0 0,22 0-96,-3 0 192,2 0-64,-21-20-224,19 20 160,3 0 224,-3 0-256,-17 0-64,37 0 64,-18 0 128,-2 0-96,2 0 0,-1 0 32,1 0 32,-2 0 96,-17 0-288,17 0 160,3 0 0,-23-20 64,23 20 64,-3 0-96,2 0-192,-1 0 192,20 0-96,-20 0 96,1 0 32,-2 0-128,2 0 96,-1 0-64,-19 0 96,19 0-64,1 0-32,-2 0 32,3 0 32,-3 0-32,2 0 0,20 0-32,-22 0 224,22 0-320,-1 0 128,-1 0 64,2-20-160,-1 20 321,1 0-418,19 0 161,-22 0 64,22 0-32,0 0 128,-19 0-256,19 0 321,0 0-193,0 0-161,-19 0 129,19 0 32,0 0 193,0 0-386,-20 0 161,20 0 64,0 0-32,-21 0 0,21 0 161,0 0-322,-19 0 257,19 0-192,0 0 160,-20 0 65,20 0-226,0 20 33,0-20 128,0 0-128,0 0 64,-19 0 193,19 0-354,0 0 322,0 0-322,-21 0 193,21 0-32,-20 0 0,20 0 193,0 0-321,-19 0 256,19 0-224,-20 0 288,20 0-320,-21 0 256,21 0-256,-19 0 128,19 0 32,0 0 128,-20-20-160,20 20 32,0 0-32,-19 0 192,19 0-224,0 0 160,0 0-320,0 0 224,0 0 0,0 0 0,0 0 0,0 0-32,0 0-32,0-20 64,0 20-64,0 0 96,19-19-128,-19-1 288,0 20-320,20-20 160,-20 0-224,0 0 192,19 0 0,-19-20-96,0 21 96,0-1 128,0 0-192,21 0 64,-21 1-192,0-2 192,0 2 64,0-1-64,0 0-128,0 0 224,0 0-128,0 0-160,0-19 128,0 39 256,0-20-288,20-20 32,-20 20-64,0 0 128,0 0-64,0 1 192,0-1-224,0 0 64,19 0 96,-19 0 96,0 20-160,0-20-192,0 0 353,20 20-322,-20-19 129,0 19 161,0-20-354,0 20 1,0-20-352,0 20-385,0-20-1890,21 20-1281</inkml:trace>
  <inkml:trace contextRef="#ctx0" brushRef="#br0" timeOffset="89015.0914">13786 7229 6149,'0'0'1794,"0"0"128,0 0-417,0 0-480,0 0-320,0 0-97,0 0-95,0 0 224,0 0 31,22 0-159,-3 0 0,0 0-33,1-19 1,21 19-65,-3 0-95,3 0-257,-2 0 32,1 0 192,19 0-288,-19 0-32,-1 0 0,2 0 0,-22 0-64,1 0-288,20 0 544,-40 0-256,20 0 161,-1 0-546,-19 0 738,0 0-417,21 0-33,-21 0 97,0 0 97,0 0-130,0 0 130,0 0 63,0 0-288,0 0 320,0 0-288,0 0-161,0 0 257,0 0 353,0 0-513,0 0 224,0 0-96,0 0 160,0 0-256,-21 19 672,21-19-512,0 20 321,0 0-161,-19-20-32,19 20 0,0 0 0,-20 0 128,20-1-288,0 2 97,-19-2 191,19 1-384,0 0 256,0-20-224,0 20 64,-21 0 32,21-20 32,0 0 32,0 20-64,0-20-192,0 19 224,0-19-96,0 0 96,0 20-64,0-20-32,0 0 96,0 0-64,0 20-32,0-20 0,0 0 32,0 0 32,0 0 0,0 0-32,0 0 192,0 0-320,0 0 224,0 0-160,0 0 96,0 0 0,0 0 96,0 0-128,0 0-96,0-20 96,-20 20 0,20 0 32,0-20-64,-19 20 32,19 0 32,0-19 128,-20 19-160,20-20-160,0 20 320,-21-20-288,21 20 256,0 0-128,0 0-128,-19-20 128,19 20-32,0 0 32,0 0 32,0 0-96,0 0 96,0 20-160,0-20 160,0 20-64,0 0 32,19-1 0,-19-19 0,0 20 32,21-20 64,-21 20-192,0-20 256,20 0-128,-20 0-64,19 0-64,-19-20 192,20 20-96,-20-20 32,21 1 96,-2-1-256,-19 20 128,20-20 32,-1 0-64,-19 0 192,21 20-320,-21 0-64,20 0-577,-20 0-864,19 0-2179</inkml:trace>
  <inkml:trace contextRef="#ctx0" brushRef="#br0" timeOffset="90460.1741">13589 8977 6758,'0'0'1922,"0"0"-193,19 0 33,-19 0-673,19-20-192,3 20 64,-3 0 0,1 0-32,-1 0-193,2 20 1,-1-20-192,18 0-257,-16 0 192,16 0-95,3 0-289,-21 0 96,18 0-96,-16 0 0,16 0-64,-18 20 64,-1-20-64,22 0 128,-22 0-320,-19 0 320,20 0-160,-20 0-64,21 0 96,-21 20 0,0-20-64,0 0 192,0 0 1,0 0-257,0 0 352,0 0-416,0-20 192,0 20 32,0 0-64,19-20 32,-19 20 32,0 0-64,0-20 32,0 0 32,0 20 96,20-20-288,-20 1 192,0 19-64,0-20 192,0 0-320,19 0 128,-19 0 64,0 0-64,0 1 96,0-2-32,0 2-64,21-2 64,-21 2-32,0-1 0,0 1 97,0-2-194,0 21 97,0-20 33,0 0-65,0 20 32,0-19 32,0 19-32,0 0-32,0-20 0,0 20 32,0 0 96,0 0-128,0-20-128,0 20 96,0 0 96,0 0 96,0 0-288,0 0 96,0 0 64,0 0-32,-21 20-64,21-20 32,-19 20 192,-1-1-256,1-19 128,19 20 0,-21 0 96,1-20-256,1 21 256,-1-21-96,20 19-96,0-19 32,0 0 96,0 0-64,0 0 0,0-19 0,0 19 0,20-21-64,-1 21 96,1-20-64,20 0 0,-20 1 32,-1-1 0,-19 20 96,21-20-224,-1 20 256,-20 0-224,19 0 192,1 20 256,1-20 65,-2 20-97,1-1-64,-1 1 64,2 0-95,-1 1-33,-1-2-64,-19 1 64,19-1-736,-19-19-834,0 21-2433</inkml:trace>
  <inkml:trace contextRef="#ctx0" brushRef="#br0" timeOffset="95504.4625">14819 8619 6053,'20'-20'833,"-20"20"96,0 0-128,0 0-33,0 0-63,0 0-128,0 0-33,0 0 1,0 0-129,0 0 97,0 0-33,0 0 32,0 0-63,0 20 63,0-20-95,0 20-1,0 1 1,0-2-65,0 1-64,0-1 32,0 2-127,-20 19-1,20-21 0,0 21-96,0-20 96,0 20 32,0-1-63,0 1-33,-19 0-32,19-1 32,0 2-64,-21-2-32,21 21 32,-20-21-32,20 0 32,0 2 0,0 0-96,0-23 224,-19 22 97,19 0 127,0-1-32,0 1-159,-20 1-1,20-3 96,0 2-32,-21 19-320,21-18 193,-19-1-33,19 19-160,0-39 96,-20 20 224,20-21-192,0 2-192,0-2 128,0-19 32,0 0-160,0 20 96,0-20-288,0 0-225,0 0-736,0 0-929,20 0-897</inkml:trace>
  <inkml:trace contextRef="#ctx0" brushRef="#br0" timeOffset="96325.5095">14660 8798 5925,'0'0'2114,"0"0"-352,0 0-225,0 0-672,0 0-352,0 0 63,0 0-160,0-19 161,20 19-161,-20 0-191,0 0-33,19-21-32,-19 21-64,0-19 96,21 19-128,-21-21 32,20 2 33,-20-1-33,19 1 96,-19-2-96,20 21 96,-20-20 32,21 0 97,-21 20 63,19-19-32,-19 19 65,0 0-65,20 0-96,-20 0 225,0 19 95,0 1-95,19 0 287,-19 20-191,21-20-257,-21 20 65,0-21-33,20 2-160,-20 18 32,0-19-128,19-20-31,-19 20-194,0 0-95,0-20-480,20 0-930,-20 0-1057,0 0-1440</inkml:trace>
  <inkml:trace contextRef="#ctx0" brushRef="#br0" timeOffset="98916.6577">13808 10130 8263,'0'-20'1538,"-22"20"31,22 0-448,-19 0-256,19 0-96,-19 0 96,-1 20 32,-1-2-33,-18 3 225,20 18-32,-3-18-128,-16 17 128,18-17-192,-1 20-481,2-22-159,19-19-33,0 19-160,19 2 96,-19-21-64,41 0-224,-22 0-385,0 0-544,22 0-736,-21 0-225,-1 0-417,22 0-1088</inkml:trace>
  <inkml:trace contextRef="#ctx0" brushRef="#br0" timeOffset="99368.6836">13967 10249 5893,'19'-41'2274,"-19"41"545,0-19-1282,0 19 65,0 0-385,-19 0-352,-3 0-96,3 19 95,0 2-159,-1 17-32,-1-17 95,-18 20 33,20-22-320,19 0-97,-22 2-288,22-2-64,0-19-128,22 0 288,-3 0-416,0 0-160,22-19-417,-21 19-128,18-21 64,-16 2 64,-3 0 321,0-2 320,1 1 64,-1-19 96,-19 19 0,0 20 32,0-21 128,0 21 256,0 0 225,0 0-129,0 0 33,0 21-225,-19-1 289,19-2-353,-20 3 96,20-1-127,0 1-322,0-2 65,0 0-96,20-19-352,-20 21-929,19-21-353,2 0-416,-21-21-1281</inkml:trace>
  <inkml:trace contextRef="#ctx0" brushRef="#br0" timeOffset="99710.7031">14224 10189 6918,'0'0'3267,"0"19"-833,0-19-1024,0 21-97,0-1-320,0-2-192,-21 23-65,21-20-351,0-2-193,-19 0-128,19 2 0,0-2-32,0-19-32,0 0 96,0 0-64,0 0-32,0-19 32,19-2 0,-19 2-32,21 0-64,-1-2 224,-20 1-31,19-1 223,1 3-320,1-2 128,-2 20-128,-19-21-32,20 21-32,-1 0 0,-19 0-480,0 0-866,21 21-544,-21-21-704,0 20-3172</inkml:trace>
  <inkml:trace contextRef="#ctx0" brushRef="#br0" timeOffset="100049.7224">14501 10169 5925,'0'0'1794,"0"0"1057,0 0-834,0 20-383,0-1-513,-19 2-128,19-1-32,0 19 32,-19-19-256,19 20-545,0-21-32,-22 2 64,22-2-384,0 1 224,0-20-32,0 0 96,0-20 64,22 1-160,-22-2-128,19 2 128,-19 0 32,19-2 32,-19 1-32,20-1-96,1 3 32,-21 18 161,20-20-257,-20 20-289,19 0-416,-19 0-384,19 20-288,-19-20-481,22 18-1409</inkml:trace>
  <inkml:trace contextRef="#ctx0" brushRef="#br0" timeOffset="100256.7344">14740 10189 10313,'19'0'1025,"-19"0"32,20 19 353,-20-19-321,21 21 320,-21-1-640,19-20-577,-19 18-128,20 3-224,-1-21-801,2 20-1185,-21-20-2306</inkml:trace>
  <inkml:trace contextRef="#ctx0" brushRef="#br0" timeOffset="100444.7451">15077 10208 9833,'0'-19'1665,"-19"38"930,-1-19-641,-20 41-321,1-23 161,-2 44-321,2-24-512,-21 2 128,20 20-320,1-20-449,-2 0-160,22-20-320,19-1-416,0-19-1154,0 0-2017</inkml:trace>
  <inkml:trace contextRef="#ctx0" brushRef="#br0" timeOffset="101192.7878">15732 10089 7463,'19'0'1025,"-19"0"1569,0 0-384,0-19-704,0 19-129,0 0-608,-19 0-385,19 0-32,-19 0-96,-1 0-95,-1 0-129,2-21 32,-1 21-32,1 0-64,-2 0 64,1 0 0,1 0 0,-1 0-32,-1 0 32,21 0-96,0 0 64,-19 21 192,19-2 192,0 2 97,-20 17 31,20-17-95,0 18-97,0-18-192,0 17 160,0 3-288,-19-20 32,19-2 32,0 0 33,0 2-194,0-21-191,0 19-481,0-19-448,-21 0-544,21 0-417,0-19-993</inkml:trace>
  <inkml:trace contextRef="#ctx0" brushRef="#br0" timeOffset="101365.7977">15335 10288 7751,'0'0'1441,"0"0"417,0 0 608,21 0-1088,-2 20 63,1-20-640,-1 0-417,1 0-192,1 0-64,18 0-128,-20 0-800,2 0-738,-1 21-1345</inkml:trace>
  <inkml:trace contextRef="#ctx0" brushRef="#br0" timeOffset="101597.8111">15713 10229 8968,'0'20'769,"0"-2"1473,0 3-929,0-1-96,0 1 129,0-2-770,0 0-416,0 2-64,0-21-64,0 19-256,19 1-128,-19 1-193,0-21-127,0 0-353,0 0 32,0 0-160,0-21-1666</inkml:trace>
  <inkml:trace contextRef="#ctx0" brushRef="#br0" timeOffset="102212.8462">15693 10407 8135,'-21'0'1249,"21"-19"994,0-2 159,0 21-865,21-19-63,-1 19-578,-20-19-255,19 19-353,22-21-63,-22 21-129,1 0-481,-1 0-896,2 0-929,-1 0-2434</inkml:trace>
  <inkml:trace contextRef="#ctx0" brushRef="#br0" timeOffset="102589.8677">15910 10388 12203,'0'-21'288,"0"2"545,0 19 256,22-40 64,-22 20 64,19 20-576,20-21-449,-18 3 32,-1 18 97,18-20-1,-16 20-64,-3 20 33,0-20 95,-19 18 0,0 23-320,0-20 161,-19-2-33,0 21-96,-3-21 96,3 1 128,-20 1-416,18-21 192,-18 0 96,20 0-95,19 0-290,-22-21-95,22 21-705,0 0-865,0-20-896,22 20-2787</inkml:trace>
  <inkml:trace contextRef="#ctx0" brushRef="#br0" timeOffset="103114.8978">16269 10189 11146,'19'0'1249,"-19"-20"961,0 20-320,0 20-32,0-1-257,0 2-448,0-1-416,-19-2 96,-2 3-160,1 20-65,20-22-416,-19 0-31,19 2-97,0-21 32,0 0 96,0 0-352,0 0 256,19 0-288,1-21 96,1 2-65,-2 0 161,1-2-192,20 1 32,-20-1 96,-1 3 192,0-2-128,3 20-160,-3 0 224,-19 0 352,-19 20-255,19-2 95,0 3-224,-22-1 96,22-20 160,-19 21-352,19-2 96,0-19 32,19 0-64,-19 0-64,22 0 64,17 0 160,-20-19-384,22 19 160,-22-21 256,22 21-224,-22 0-96,-19 0 96,19 21 160,-19-2 64,20-19-224,-20 19 225,0 21-258,0-40-127,0 20-576,21 1-1250,-21-21-2883</inkml:trace>
  <inkml:trace contextRef="#ctx0" brushRef="#br0" timeOffset="103824.9384">13370 10963 11242,'-20'0'224,"20"0"1218,0 20-129,-19 1 288,19-2 97,-21 21-321,21-1-576,-20 1-160,20 0-65,0 0-512,-19-1 0,19 1 0,0-20 1,0 0-162,-19-20-511,19 20-225,0-20-640,19-20-1,-19 0-351,0 20-642,0-20-2497</inkml:trace>
  <inkml:trace contextRef="#ctx0" brushRef="#br0" timeOffset="104119.9554">13331 10924 6758,'19'-39'673,"-19"18"1441,20 1-865,-1 1 224,2 19-32,-21-20-416,20 40-192,-1-20 32,1 19-64,20 1-64,-20 1-33,-1 18-191,2-19-97,-1 19-192,-20-18-96,-20-2 385,20 1-225,-21-20-256,-18 20 64,20-20-64,-2 20 0,-18-20 96,19 0-224,-1 0 96,21 0-512,-19 0-257,19 0-1089,19-20-608,-19 20-1346</inkml:trace>
  <inkml:trace contextRef="#ctx0" brushRef="#br0" timeOffset="104461.9749">13668 10825 10441,'20'0'545,"-20"0"1153,0 19-193,0 1-224,-20 20 0,20-20-192,0 0-608,0 19-225,-19-18-192,19-2 32,-22 1-32,22-20-32,0 0 353,0 0-193,0 0-96,0 0-96,0-20 288,0 1-96,22-2 129,-22 1 63,19 1-288,1-1 96,-1 20 97,2-20-289,-1 20-96,-1 0 96,0 0 0,3 0-897,-3 0-256,0 0-577,-19 20-640,20-20-1538</inkml:trace>
  <inkml:trace contextRef="#ctx0" brushRef="#br0" timeOffset="104865.9979">13945 10944 9993,'0'0'1473,"0"0"-1120,22 0 928,-22 0-480,0 0 224,19 0-353,0 0-448,1 0-159,-1-20-33,-19 20 0,21-20-32,-1 20 64,-20-19-64,0-2 0,0 21 32,-20-20-32,-1 20 32,2 0 64,-1-19 224,1 19 289,0 19 95,19-19 161,-22 20-32,3 1 192,19-2-384,-19 1 319,19 19-479,-20-19-65,20 1-95,0-2-257,20 1 224,-1 0-288,-19 0-288,19-20-129,3 19-544,-22-19-512,19 0-737,0 0-417,-19 0-864</inkml:trace>
  <inkml:trace contextRef="#ctx0" brushRef="#br0" timeOffset="105174.0155">14164 10864 11114,'20'0'1473,"-20"0"449,0 21-512,0-2 287,0 1-223,0 19-578,0 2-31,0-22-448,0 21-193,19-20-64,-19-1-64,0-19 64,21 0 96,-1-19-95,-20 19 95,19-20-192,1 0 0,1-19-64,-2 18-32,-19 1 0,20 1 64,-1-1 96,2 0-320,-21 1-224,0 19-353,20 0-384,-20 0-801,19 0-545,-19 0-1312</inkml:trace>
  <inkml:trace contextRef="#ctx0" brushRef="#br0" timeOffset="105386.0277">14562 10885 12075,'-20'19'1922,"-1"1"-353,21 0 257,-20-1-225,20 1-63,0 1-801,0-2-545,0 1-64,0 0-320,20-20-1089,1 20-1698,-1-20-1762</inkml:trace>
  <inkml:trace contextRef="#ctx0" brushRef="#br0" timeOffset="105506.0345">14641 10825 10217,'0'0'-448,"0"-20"-449</inkml:trace>
  <inkml:trace contextRef="#ctx0" brushRef="#br0" timeOffset="105859.0547">14680 11063 11755,'19'-40'128,"-19"21"897,21-2-32,-1-18 128,-1 19 288,1 20-384,1-20-384,-2 20-97,-19 0 33,20 0-65,-20 20-63,0 0 255,0 19-512,-20-18 65,20 18-129,-19-19 224,-22 0-384,22-1 0,-1 2 224,-1-21-288,21 0-32,-19 0-128,19 0-705,0-21-609,0 21-447,19-19-866,2-1-2434</inkml:trace>
  <inkml:trace contextRef="#ctx0" brushRef="#br0" timeOffset="106090.0679">14899 10844 6566,'0'20'6854,"-20"1"-5124,20-2 256,0 1-353,-21 19 321,21-19-384,-19 20-706,19-20-159,19 0-417,-19-20-95,21 0-97,18 0-160,-19 0 224,20-20-224,-20 0 0,20 1-161,-20-2-351,18 1-129,-16-19-768,-3 19-673,-19 1-961,20-2-2306</inkml:trace>
  <inkml:trace contextRef="#ctx0" brushRef="#br0" timeOffset="106384.0849">15356 10785 10698,'-21'20'1633,"21"0"545,-20-20-384,1 19-193,-22 1 161,22 1-224,0-21-930,19 19-159,-20-19-385,20 20 32,20-20-64,-1 0 192,0 20-256,3-20 128,16 19-96,-18 1-128,1-20 256,-21 21-256,0-2 320,0 1-160,-21 0 64,1-20-128,-18 20 128,16-20-96,-16 0-64,18 0-416,-1 0-1090,2 0-2818</inkml:trace>
  <inkml:trace contextRef="#ctx0" brushRef="#br0" timeOffset="107134.1278">15891 10705 12555,'0'-39'769,"0"39"320,19 0 385,-19 20-417,0-1 480,0 1-480,0 20-320,-19-20-225,19 20-224,-19-1 33,19-18-449,-20 18 384,-1 0-352,21-19 128,0 1-96,0-21-64,0 0-33,21 0-63,-1-21-96,-1 1-32,22 1 63,-3 19-95,-18-20 256,21 20 128,-22 0 128,0 0-128,-19 20 256,22-1 33,-44 1-97,22 20 64,-38-20 0,18 0-32,-21 0 129,3-1-353,16 2 192,-16-21-96,18 19-64,-1-19-32,21-19 128,-19 19-384,19-21-321,0 2-480,19-1-256,2 0-769,-1 0-544,-1 1-2435</inkml:trace>
  <inkml:trace contextRef="#ctx0" brushRef="#br0" timeOffset="107355.1404">16189 10567 13708,'20'0'1218,"-1"0"287,-19 19 161,0 1-385,0 19 96,0 2 32,0-2-544,-19 21 0,19-20-416,-20-1-161,-1 21-288,2-1 64,-1-19-32,1 0-224,19-1-353,0 1-864,0-20-705,0-20-1121,0 20-993</inkml:trace>
  <inkml:trace contextRef="#ctx0" brushRef="#br0" timeOffset="107670.1584">16288 11102 7206,'20'-39'3748,"-20"19"-3011,19 0 672,2 1-704,-1-2 544,-1 1 128,0 1-448,3 19-256,-22 0-65,19 19 65,-19-19-193,0 20-31,0 1 95,0-2-127,-19 1-193,-3 0 192,3-20-384,0 20 32,-22-20-32,22 19 32,-1-19-160,1 0-96,19 0-128,-21 0-705,21 0-64,0 0-673,21 0-224,-21 0-672,19-19-4005</inkml:trace>
  <inkml:trace contextRef="#ctx0" brushRef="#br0" timeOffset="107933.1735">16625 10924 10057,'20'-39'1634,"-20"39"416,0-21 31,0 21-287,0 0 224,-20 0-448,20 21-545,-19-2 32,0 1-321,-22 19 225,22-19-512,19 20-33,-20 0-224,20-1 32,0-18-320,20-2 96,-1-19-288,0 0-417,3 20-512,16-20-801,-18 0-736,1 0-930,18-20-6085</inkml:trace>
  <inkml:trace contextRef="#ctx0" brushRef="#br0" timeOffset="108132.1848">16943 10885 11178,'0'0'3684,"-19"0"-2083,19 19-192,-21 1-288,1 0 353,-19-1-289,20 1-576,-2 1-641,21 18 224,-20-19-641,20-20-448,0 20-992,0-1-706,0-19-1216</inkml:trace>
  <inkml:trace contextRef="#ctx0" brushRef="#br0" timeOffset="108388.1995">17122 10864 5957,'-20'21'8296,"1"-21"-6727,-3 19-95,3 1-129,-20 0 577,-1-1-449,1 1-608,-2 1-96,22-2-481,19 1 97,0 0-257,0-20 96,39 20-64,-18-20 160,18 19-224,1-19-128,18 21 0,-17-21 64,-21 19-192,20-19-641,-20 0-832,-1 20-2019,-19-20-1568</inkml:trace>
  <inkml:trace contextRef="#ctx0" brushRef="#br0" timeOffset="110633.3279">17360 8083 6630,'-19'0'1986,"19"0"-865,0 0 672,19 0-543,-19 0-418,19 0 97,22 0-96,-2 0-64,21 0 192,19 0 128,1 0-224,19 0-321,21 0-31,17 0-129,-17 0 192,18 0-95,21 0-65,0 0-288,21-20 161,-21 20-321,19 0 320,-19-19-32,0 19-288,0-20 256,19 20-160,-19 0 225,0-20-289,-21 20-64,-18 0 96,-2 0 0,-19-20 0,2 20-32,-22 0 0,-21 0 0,22-20 224,-40 20-384,-1 0 160,2 0 128,-41 0-256,19 0 64,-19 0 160,0 0 0,0-20-224,-19 20 0,0 0 0,-3-20 128,-17 20-161,-1-19 65,1 19-32,-2-20 32,3 20 64,18 0-32,-21 0 64,22-20-64,0 20 32,-3 0 0,22 0 32,0 20 32,0-20-352,0 0 224,22 0 128,-3 20-32,20-20 32,21 19-64,0-19 64,0 20 0,-21 0 96,2 0-224,-3 0 224,-18 0-224,1-20 160,-21 20 192,-21-1-192,1 1 32,-18 0-32,-23-20 64,1 20-128,-19 0 0,19-20-96,2 20-128,17 0-1057,2-20-1730,18 19-1313</inkml:trace>
  <inkml:trace contextRef="#ctx0" brushRef="#br0" timeOffset="112677.4447">21468 7805 7431,'-19'-20'1697,"19"20"1282,0-19-1474,-19-1-31,19 0-161,0 20-736,19-20-97,0 0 0,3 0-159,16 0-1,-18 1-160,20-1 161,-1 20-33,-17 0 64,-3 0-352,0 20 192,-19-1 1,0 21-1,0 0 64,0-20 32,-19 19-192,-22-19 96,22 0 161,-1-20-257,1 0 64,-2 0 64,1 0-160,1 0-224,0 0-128,19-20-385,0 0-416,0 20-512,19-19-577,0-1-609,1 0-2434</inkml:trace>
  <inkml:trace contextRef="#ctx0" brushRef="#br0" timeOffset="113042.4657">21926 7507 10986,'19'0'641,"-19"0"2209,0 20-704,0-20-608,-19 40-225,-1-20-608,-1 20-1,2-21-95,-1 1-257,1 20-256,19-20 128,-20 0-384,-1 0 96,21-1-256,0-19 64,21 0-97,-21-19 289,20 19 32,19-20 0,-20-20-32,2 20 32,18 0 192,-20 0-320,3 1 96,-3 19 0,-19 0 160,0 0-160,0 19 256,0 1 32,0 0-63,-19 0 127,19 0-192,-22 0-64,22 0-192,0-1 288,0-19-512,0 20-449,0-20-961,0 0-1025,0 0-2081</inkml:trace>
  <inkml:trace contextRef="#ctx0" brushRef="#br0" timeOffset="113685.5024">18870 7885 5957,'19'-20'2499,"-19"20"159,0 0-768,0 20-64,0 0-289,-19 19-384,-3 1-96,3-20-352,0 20-1,-22-1-383,21 1-225,-18 0 32,16-1-128,-16-18 192,38-2-480,-20-19-385,20 0-832,0 0-385,20-19-448,-20 19-2723</inkml:trace>
  <inkml:trace contextRef="#ctx0" brushRef="#br0" timeOffset="114233.5337">18829 7567 5829,'0'-20'1249,"0"0"353,0-19-481,19 19-64,3-20-417,-3 20-191,20 0 95,-18 1 33,18-2-33,-20 2-159,1 19-97,-20 0-160,0 19 353,0 21 63,-20 0-31,-19 0 31,-1 19 65,20 21-97,-18-21-159,16-19-225,22 20 0,0-41-64,22 21-128,-3-40-289,20 20-287,-18-20-257,-2-20 32,1 0 225,-40-19 223,1 19 385,-22-20 64,22 0 96,-22 20 225,3 1-193,18-1-160,-1 0-417,21 0-2145</inkml:trace>
  <inkml:trace contextRef="#ctx0" brushRef="#br0" timeOffset="115190.5886">22244 7666 8968,'-20'0'512,"20"0"1250,0 20 96,0-20-1057,0 0 96,0 0-33,20 0-223,-1 0-289,0-20-128,22 20-159,-22-20-1,1 20-32,1 0 32,-21-19 64,19 19 32,-19 0-32,0-20 0,-19 20-96,-2 0 0,1-20-32,1 20 128,0 0 97,-3 0 127,3 20 96,0-20 97,-1 20 256,-1 19-225,1-19-31,20 0-225,0 0-224,0 0-32,20 0 0,21-1-32,-3-19-256,3 0-545,19 0-896,-2 0-1154,-17 0-1217</inkml:trace>
  <inkml:trace contextRef="#ctx0" brushRef="#br0" timeOffset="115788.6227">23096 7388 11370,'22'-40'224,"-3"40"1474,-19 0 224,0 0-897,0 21 320,0-2-320,-19 1-448,-3 20 223,3 0-223,-1-1-161,1-19-191,-2 20-257,1-20 288,1 0-288,19-1-257,0 1 161,0-20-320,0 0-97,19 0 449,-19-20 32,20 1-128,20 19 0,-20-20 64,-1 20 128,22-20-192,-22 20 96,-19 0-33,20 20 161,-20 0 161,0-1 31,0-19 128,-20 20-224,1 0 481,19 0-129,-19-20 65,-3 0-161,3 0-96,-1 0-95,1 0-161,19 0-192,0-20-449,0 20-640,19-20-961,-19 20-449,39 0-1569</inkml:trace>
  <inkml:trace contextRef="#ctx0" brushRef="#br0" timeOffset="115961.6327">23296 7587 5797,'19'0'5125,"-19"0"-4965,0 0 1666,0 0-1,0 0-479,0 20-289,0 0-545,20-20-224,-20 19-191,0 1-161,0 0-737,19 0-1153,-19-20-1377</inkml:trace>
  <inkml:trace contextRef="#ctx0" brushRef="#br0" timeOffset="116186.6454">23554 7666 9801,'0'-20'1569,"0"20"257,-20 0-96,-1 20 288,1 0-257,-18 0-159,-3 20-577,-19-1 32,2 1-545,-2 0-320,21 0-320,-2-1 224,22-19-96,19-20-288,0 0-897,0 0-833,19 0-416,1 0-865,1-20-4229</inkml:trace>
  <inkml:trace contextRef="#ctx0" brushRef="#br0" timeOffset="116632.671">23852 7428 6758,'39'-40'1473,"-39"21"1346,19-2-353,-19 21-928,0 0-737,0 21 512,-19-2 224,19 1-256,-39 20 1,18 0-418,-18 19-95,-2-19-545,2 0-31,20-1-129,-2 1-257,1-20 225,20 20-96,0-21-416,0-19-673,41 20-705,-22-20-961,20 20-1248</inkml:trace>
  <inkml:trace contextRef="#ctx0" brushRef="#br0" timeOffset="116806.681">23712 7607 15406,'-40'-20'224,"20"20"1794,1 0-352,19 0-1378,0 0 449,19 0-449,1 0-160,20 0-96,-1 20-736,2-20-1475,19 0-2113</inkml:trace>
  <inkml:trace contextRef="#ctx0" brushRef="#br0" timeOffset="117451.7178">23931 7746 14733,'0'0'193,"0"0"-321,0 0 1120,0 0 322,0 0-257,0 20-385,20-20-127,-20 0-353,39 0 224,-20 0-384,22 0-64,-3 0 321,3 0-417,-22 0 288,22 0 32,-41-20 32,20 20 64,-20-20-320,0 0 128,-20 20-64,20-20 161,-21 20-321,1-20 31,1 20 194,0 0 383,-3 0-288,3 20 577,0 0-289,-1 0 1,-20-20-225,20 20-192,20 0 32,0-1 0,0 1 96,39 0-704,-18 0-641,37 0-737,-17 0-1665,19 0-1250</inkml:trace>
  <inkml:trace contextRef="#ctx0" brushRef="#br0" timeOffset="119634.8427">21449 8421 8680,'0'-40'448,"0"40"1794,0-20 161,0 20-962,0 0-96,0 0-416,-19 0-545,19 0 65,-20 20-33,-1 20 129,2-20-65,-1 0 161,20-1-513,-19 1-96,19-20-32,0 20 0,19-20 64,1 0 96,20-20-736,-20 0 159,18 1-63,-16-1 95,-3 0 161,0 0 256,1-20-64,-20 21 32,21-2-32,-21 21 64,0-19 64,0 19 161,0 19-97,0 2 64,-21-2 192,1 21 33,1-20-65,0 20-96,-3-21-160,22 1-160,0 0 32,0 0-288,22 0-545,-22-20-992,19 0-610,0 0-768</inkml:trace>
  <inkml:trace contextRef="#ctx0" brushRef="#br0" timeOffset="119896.8577">21926 8044 5765,'38'0'5926,"-38"0"-5446,0 0 1570,0 19-128,-19 21-161,-20 0-255,18 19-545,-18 1-160,20-20-321,-22 19-192,22 1-192,-1-20 65,20-21-322,-19 1 225,19 0-736,0 0-577,19-20-769,1 0-513,-20-20-1120</inkml:trace>
  <inkml:trace contextRef="#ctx0" brushRef="#br0" timeOffset="120046.8662">21707 8302 11819,'-20'0'448,"20"-20"1666,0 20-288,0 0-1570,0 20 64,20-20-159,1 0-129,18 19-385,1-19-1152,19 21-2019</inkml:trace>
  <inkml:trace contextRef="#ctx0" brushRef="#br0" timeOffset="120477.891">22501 8401 7591,'20'-20'2626,"1"0"-2209,-21 1 1761,0-2-321,-21 21-95,21 0-673,-20 0-448,1 21 95,-1-2 353,-20 21 32,20-20-192,1 0-256,-2 19-449,21-19-64,0-20-96,0 20-224,21-20 64,-2 0-160,1 0-289,-1-20-127,2 20-481,-1-20 192,-1 1 448,1-21 129,1 20 288,-21 0 64,0 20 64,0-20 320,0 20 257,-21 0 31,21 20-255,-20-20 127,20 40 1,-19-20-481,-1 0 64,20 19-288,20-19-1250,-20 0-2049</inkml:trace>
  <inkml:trace contextRef="#ctx0" brushRef="#br0" timeOffset="121016.9217">23274 8242 6982,'22'-19'417,"-22"-2"2465,19 2-383,-19-1-642,20 0-95,-20 20-513,19 0-608,-19 0 448,0 20-288,-19 0 192,19 20-257,-20-1-31,-21 20-193,22 21-63,-20-20-289,20-1-224,-2-19 0,21-20 32,0-1-160,0 1-673,21-20-352,-21 0-993,19 0-385,-19 0-704</inkml:trace>
  <inkml:trace contextRef="#ctx0" brushRef="#br0" timeOffset="121184.9314">23176 8361 9513,'0'-19'2146,"-20"19"800,20 0-1248,0 19-481,-19 1-128,19 0-705,0 0-95,0 0-193,19 0 0,1-1 64,1 1-993,18 0-960,-20 0-1218</inkml:trace>
  <inkml:trace contextRef="#ctx0" brushRef="#br0" timeOffset="121360.9414">23455 8421 9833,'0'0'3235,"0"0"-2883,-22 20 1250,22 0-129,-19-1-704,19 1-609,0 0-128,0 0-480,19 0-1282,3 0-2178</inkml:trace>
  <inkml:trace contextRef="#ctx0" brushRef="#br0" timeOffset="121522.9507">23554 8302 9673,'-41'-40'3747,"41"20"-4163,-20 1 512,1-2-160,19 21-641,0 0-2113</inkml:trace>
  <inkml:trace contextRef="#ctx0" brushRef="#br0" timeOffset="122097.9835">23672 8342 15534,'21'0'96,"-21"0"1602,0 0 864,0 19-864,-21 1-481,1 0-544,1 0-289,0 0-160,-3 0-192,22-1 32,-19 1-64,19-20 0,0 20-160,0-20-128,0 20 128,0-20 192,19 0-32,3-20 64,-3 20-160,0-20 96,1 0-64,1 1 64,-2-1 32,1 0-128,-1 20 128,-19 0 32,0 0 160,0 0-192,0 0 192,0 0-64,0 20-64,-19 0-63,19-20-1,0 19 96,0-19-417,0 20 289,0-20-128,19 0-32,3 0 64,-3 0-32,0 0 256,22 0-352,-22-20 224,1 20-32,-1 0 32,-19 0 32,0 0 224,0 0-32,0 0 0,-19 20-31,19-20-65,0 20-32,0 0 0,19-20-288,-19 20-385,0 0-512,21-20-576,-21 0-1154,0 0-704</inkml:trace>
  <inkml:trace contextRef="#ctx0" brushRef="#br0" timeOffset="122471.005">24088 8480 13484,'0'0'0,"0"20"128,0-20 641,0 0 288,22 0-320,-22 0-225,19 0-255,0 20-97,1-20-128,21 0 64,-22 0-32,0 0-32,22-20 32,-22 20 64,1 0-32,1 0 128,-2-20-63,-19 20-33,0-19 32,-19-1-32,19 20 224,-21-20 33,1 20 319,-18 0 289,-3 0-96,2 0 256,18 20-64,1 0-160,1-1-384,0 21-385,19-20 64,0 0-64,19 0-64,20-1-416,2 1-993,19 0-1026,19 1-2849</inkml:trace>
  <inkml:trace contextRef="#ctx0" brushRef="#br1" timeOffset="127322.2823">3843 12930 11402,'0'-20'257,"0"0"351,0 20 289,0 0 640,0 0 33,0 20-289,-21 20-416,21-1-256,-20 21-97,1-1-160,19 1-320,-20 0 32,-1-1-32,21-20-64,0-18 129,0-1-610,0-20-416,0 0-224,0-20-929,0-1-1697</inkml:trace>
  <inkml:trace contextRef="#ctx0" brushRef="#br1" timeOffset="127541.2949">3802 12811 14669,'0'-20'0,"0"-1"-192,0 21 641,0 0 447,20-19 129,1 19-32,-2 0-256,1-20-256,20 20-193,18-20-96,-17 20-64,17-20-96,2 20 128,0 0-512,1 0-257,-3 0-480,-18 0-640,-1 0-161,-18 0-865</inkml:trace>
  <inkml:trace contextRef="#ctx0" brushRef="#br1" timeOffset="127756.3073">3980 12890 11178,'-98'79'2530,"78"-39"-2690,1-40 1121,19 20 673,19-20-321,1 0-480,20-20-321,-1 0-191,21 0-129,-2 1-128,2-1-32,0 0 64,1 20-288,-3-20-801,-18 20-481,-20 0-95,-20 20-161,0 0-1056,0 0-2019</inkml:trace>
  <inkml:trace contextRef="#ctx0" brushRef="#br1" timeOffset="127917.3164">3980 13207 11659,'-98'100'576,"59"-60"1186,18-20 288,1-1-1410,20 1 1,0 0-129,20-20-127,1 0-193,18 0-96,1-20-160,18 0-769,3 20-672,-1-19-385,-2-1-1057</inkml:trace>
  <inkml:trace contextRef="#ctx0" brushRef="#br1" timeOffset="128297.3381">4734 13069 6117,'60'-100'2050,"-40"81"385,1-21 159,-21 20-768,0 0-193,0 0-448,-21 20-320,-18 20 0,-2 20 288,3 19-320,-1 1-160,-2-1-289,2 1-160,18-20-192,2 0-32,-1-20-256,20-1 160,20-19-192,-1 0-321,22-19-128,-2-22 33,1 22 223,18-21 257,-17 0 160,-2 1 0,-18 19 64,-1-20 128,-20 40 160,0-20 225,0 40-353,0-20 416,-20 40-351,-21-1 63,22 2-64,0-2-224,-3 0-320,3-18-417,19-1-736,0-1-673,0-19-257,19 0-1857</inkml:trace>
  <inkml:trace contextRef="#ctx0" brushRef="#br1" timeOffset="128596.3553">5232 12910 11915,'59'-20'1569,"-59"0"97,0 20-673,-20 0 384,1 20-64,-22 20 33,2-1-674,-1 1-159,1-20-321,19 20-192,-1-21-96,2-19 0,19 20 64,19 1 160,-19-2-128,21 1-160,18-20 192,-19 20 0,-20-1 32,21 2 128,-21-1 0,0-1 32,-21-19 1,1 20 63,1 0-256,-1-20-32,-20 19-352,20-19-770,20 0-1216,-19-19-897,19 19-1794</inkml:trace>
  <inkml:trace contextRef="#ctx0" brushRef="#br1" timeOffset="128770.3653">5291 12989 17232,'40'0'160,"-20"0"-320,-20 20 672,19 0 161,-19-20 288,21 20-417,-21 0-255,20-1-225,-1 1-449,0 1-1248,1-2-994,21-19-7270</inkml:trace>
  <inkml:trace contextRef="#ctx0" brushRef="#br1" timeOffset="128948.3755">5787 13029 15054,'-39'20'512,"20"0"1186,-22 19-161,2 1 769,-21 19-768,0 1-97,-20-1-1152,22 21-193,-21-20 96,19-19-641,19 18-1056,2-40 544,-1 1-3427</inkml:trace>
  <inkml:trace contextRef="#ctx0" brushRef="#br1" timeOffset="129634.4146">7217 12751 8968,'19'-79'320,"-19"39"1346,0 20 160,0 0-225,20 0 353,-20 20-961,0 0 64,-20 20-128,1 20 192,-1 0-256,-20 39-33,20 0-159,-20 1-192,1 19-65,20-20-224,-3 1 96,3-20-256,-1-1-128,20-20 289,20-18-226,-20-1-671,19-20-65,22 0-640,-2-20-353,-18-1-736,18 2-833</inkml:trace>
  <inkml:trace contextRef="#ctx0" brushRef="#br1" timeOffset="129771.4224">7097 13029 10217,'-80'0'545,"41"0"640,20 0-256,-2 20-705,1-20-224,20 20 0,0-20-993,20 0-3491</inkml:trace>
  <inkml:trace contextRef="#ctx0" brushRef="#br1" timeOffset="130051.4384">7335 13168 12043,'0'0'128,"0"-20"1057,0-20-128,41 20 64,-22 1 257,1-1-97,20 0-673,-1 0 1,-18 20-225,18 20 65,-20-20-129,-19 40 96,20-21 65,-20 22-193,-20-2 32,1-19-31,-20 20-225,-1-20-192,1-1 256,-2-19-545,2 0-800,-1 0-641,20 0-1249</inkml:trace>
  <inkml:trace contextRef="#ctx0" brushRef="#br1" timeOffset="130730.4774">8825 12751 6630,'-21'-100'704,"21"61"1378,0-1 673,0 20-897,0 0-161,0 1-383,0 19-1,0 19-448,0 21-193,0 0-31,0-1 0,-19 21-321,19 20 32,-20-21-384,1 21 96,-2-21 32,1 1-96,1-21 160,19 2-128,-20-22-64,20-19 32,20 0-96,-20-19-32,39-22-64,-18 2-96,18-1 64,1 0-1,-1 1 193,2 19 160,-2 0-320,-20 20 288,2 0 32,-1 20-160,-20 0 225,0 19 127,-20 1-192,-1 0 288,-18-1-319,-2 2 287,3-2 96,-3-19-384,2-1-160,-21-19 64,21 21 64,18-21-512,2-21-225,-1 21-512,20-19-897,20-1-192,20-19-961</inkml:trace>
  <inkml:trace contextRef="#ctx0" brushRef="#br1" timeOffset="131030.4944">9042 12731 14029,'60'0'1409,"-40"0"-832,-1 20 960,-19-1-480,0 22 609,0 18-513,-19-19-384,19 19-193,-20-19-448,1 0-32,19 19 0,-21-19-128,1-20 225,20 19-161,0-39 128,0 0-224,0 0 224,0-39-256,20 19 224,1-20-256,-2 1 192,20-1-96,-17 0 160,16 20-256,3 1 128,-22-1 96,1 20-352,-1 0-289,2 0-672,-1 0-737,-1 20-1121,1-1-640</inkml:trace>
  <inkml:trace contextRef="#ctx0" brushRef="#br1" timeOffset="131521.5225">9618 12969 7559,'0'40'4996,"-19"-40"-4035,19 0 1025,-20 20-833,20-20 449,0 20-737,0-20-225,20 0-191,-20 0 31,19 0-352,2 0-224,18 0 128,-20 0 0,1-20 32,1 20 64,18-20-224,-20 0 128,-19 0-32,22 1 32,-22 19 96,0-20-256,-22 20 288,3-20-288,-1 20 128,1-20 32,-2 20 417,-18 20-33,20-20 161,-22 40 127,22-21-127,-1 21-33,1 0-447,-3-20-97,22 19 224,0-18-545,22 18-736,-3-39-800,20 20-1699,2-1-1793</inkml:trace>
  <inkml:trace contextRef="#ctx0" brushRef="#br1" timeOffset="132139.5579">10114 13009 10377,'21'-40'577,"-1"21"1377,-20-1-1057,0 20 832,0-20-223,-20 20-417,-1 0-160,2 20-257,-1-20 289,1 39-64,-22-19-64,22 20-161,-22-20-191,22 19-257,-1 2-320,20-22 96,0-19 32,0 0-64,20 0-192,20 0-289,-1-19-288,2 19 161,-22-41 63,20 22 1,2-1 95,-22-20 289,0 20 256,3 0-32,-22 1-32,0 19 353,0 0 319,0 0-319,-22 39 223,3-19 33,19 20-289,-19-20 96,-1 19-448,20-18 192,0-2-320,0 1 96,0 0-833,0-1-512,20 2-673,-1-21-961,-19 20-1601</inkml:trace>
  <inkml:trace contextRef="#ctx0" brushRef="#br1" timeOffset="132368.5711">10492 12890 15118,'19'-20'1025,"-19"20"961,0 20-705,0 0 0,-19 20-64,0-21-352,-3 21-449,-17 0-416,20-1 0,0-19-160,19 1-256,-22-2-449,22 1-608,22-20-641,-22 0-609,38-20-1985</inkml:trace>
  <inkml:trace contextRef="#ctx0" brushRef="#br1" timeOffset="132616.5853">10790 12850 14061,'20'-20'801,"-20"20"768,-20 0-352,-1 20 353,-18 0 191,20 0-704,-22 20-384,2-20-128,-1 19-289,20-19 224,-20 0-192,40 0 33,0 0-129,0-20-32,0 19 0,40-19 0,-20 0-192,20 20 193,-1-20-322,2 0-31,-2 21-352,-20-21-641,22 0-961,-41 19-2179</inkml:trace>
  <inkml:trace contextRef="#ctx0" brushRef="#br1" timeOffset="134110.6707">11662 12989 11883,'-19'-20'801,"19"20"864,-19 0 449,-1 0-224,20 0-353,-21 20-416,2 0-640,19 20-97,-20-1-320,20-19-64,20 20-448,-1-20-1154,2 0-1825,18-20-1217</inkml:trace>
  <inkml:trace contextRef="#ctx0" brushRef="#br1" timeOffset="134269.6798">11763 12850 12459,'-40'-39'-192,"40"19"64,-20-1 160,1 2-288,19 19-993,0 0-2083</inkml:trace>
  <inkml:trace contextRef="#ctx0" brushRef="#br1" timeOffset="134533.6949">11821 12890 11947,'0'60'448,"0"-41"1058,0 21-65,0-20 225,0 0-161,-19 19-832,19-19-449,-19 1-160,19 18-384,0-19-129,0-1 65,19-19-65,0-19-31,3-1 128,16 0 95,-18-20 129,20 20 96,-20-19 96,-1 19 289,1 0 511,1 20 258,-2 0 95,-19 0-288,0 20-225,0 20-512,-19-21-31,19 22-1,0-22-352,0 21-513,0-21-1377,0-19-1762</inkml:trace>
  <inkml:trace contextRef="#ctx0" brushRef="#br1" timeOffset="135052.7245">13093 12811 9192,'38'-80'1378,"-16"60"1152,-22 20-865,19-20-95,-19 20-161,0 20-224,0 0-160,-19 0-32,-3 20 0,3-1-544,0 21 191,-1 19-351,-1-19 191,2-1-416,-1 1 32,20-1-64,0-18 160,0-2-384,20-19-192,-1-1-225,2-19-832,18 0-1089,2 0-930,-22-19-5092</inkml:trace>
  <inkml:trace contextRef="#ctx0" brushRef="#br1" timeOffset="135250.7359">13112 12989 12651,'-39'0'1890,"-1"20"-1666,20-20 2243,-21 0-898,22 20-384,19 0-288,-19 0-608,19-1-289,19-19-161,0 20-191,3 1-1410,17-21-1345,1 19-800</inkml:trace>
  <inkml:trace contextRef="#ctx0" brushRef="#br1" timeOffset="135411.7451">13310 13029 6982,'0'40'8937,"0"-21"-8777,-20 1 1185,20 20-544,0-20-481,0 0-224,0-1-448,20-19-1538,1 0-2114</inkml:trace>
  <inkml:trace contextRef="#ctx0" brushRef="#br1" timeOffset="135571.7543">13449 12890 11370,'-39'-40'96,"18"40"-320,21-20 256,-19 1-672,19 19-417,0 0-2050</inkml:trace>
  <inkml:trace contextRef="#ctx0" brushRef="#br1" timeOffset="135989.7782">13529 12910 11370,'19'59'1378,"-19"-19"768,-19-20-577,19 20 321,-20-21-865,20 22-513,-19-22-480,19 1-64,0 0-32,0-20-352,19 0-353,1 0-160,-1-20 321,2 0 159,-1 1 129,18-22 224,-16 22 128,-3 19 192,1-20 417,-20 20 384,19 0 192,-19 0-224,0 0-257,0 20 1,-19-1-256,19-19-97,0 20-256,0 1-224,0-21 128,0 0 96,19 0-256,-19 0 224,21 0-320,-1 0 256,18 0-192,-16-21 192,-22 21 128,19 0-96,0 0-96,-19 21 160,0-2-96,0-19-32,0 20 96,20 0-608,-20-1-737,0-19-961,21 0-1058,-21 0-2017</inkml:trace>
  <inkml:trace contextRef="#ctx0" brushRef="#br1" timeOffset="136357.7993">14025 13088 12491,'0'20'1282,"0"-20"-610,0 21 1058,0-21-641,0 19-32,19-19-577,2 0-31,-1 0-385,-1 0 32,22 0-288,-2 0 256,1-19-320,-1 19 127,-19-21 65,1 1 32,-2 1 128,-19-1-192,0 0 321,0 20-161,-19-20 32,-2 20 224,-18 0 257,19 0 63,-20 0 97,20 0 384,-20 20 0,1 0 160,-2 0-352,22 19-352,-1 1-225,1 0-352,19 0 192,39-20-512,1-1-481,-1-19-929,41 0-1569,-20 0-1890</inkml:trace>
  <inkml:trace contextRef="#ctx0" brushRef="#br1" timeOffset="136960.8336">15255 13108 10377,'0'0'1025,"-19"0"641,19-20 384,0 20-481,0-19 65,0-1-801,0 20-385,0-20-64,19 20 33,3-20-161,-3 0 160,20 0-351,-18 1 255,18-1 96,-20 0-352,1 20 160,1 0 33,-21 0 223,0 20 1,0 0 31,0 19-31,0-19-33,0 20-128,0-20-192,0 19 129,19-39-321,1 21 160,-1-42-64,22 21 0,19-20-321,-21 1-255,1-1 64,-1 0-481,-20 0-481,22 20-480,-41-20-320,20 20-897,-20 0-2882</inkml:trace>
  <inkml:trace contextRef="#ctx0" brushRef="#br1" timeOffset="137363.8567">15236 13406 7815,'-19'0'673,"19"0"63,0-20 1282,0 1-352,0 19-161,0-20-192,19-1-320,0 2 321,-19-1 31,22 20-352,-3 0 0,0 0-128,1 0-33,1 0-351,-21 0 63,19 0-223,1 0-33,-1 0 128,1 20-159,1-20-418,-2 0 546,1-20-353,-1 20-192,2 0 288,18-20-513,-19 20-415,1 0-289,-2 0-545,-19 0-1313,20 0-1153</inkml:trace>
  <inkml:trace contextRef="#ctx0" brushRef="#br1" timeOffset="138048.8959">16348 13069 12395,'-21'-20'801,"21"20"480,0-20 737,0 0-320,0 20-97,21-20-223,-1 20-514,18 0 97,-16 0-256,17 0-257,1 0 225,-1 20-481,2-20 0,-22 20 129,0 0-385,-19 19 288,0-19-352,-19 20 160,-22 0-192,22-21 512,-41 22-512,21-2 288,-2 0-224,3-18-64,-3-1 448,2-1 96,20 1-448,19 0 833,19-20-449,1 0-288,20 0 385,-1-20-353,21 20-288,0-20 576,20 1-384,-22 19 32,2-20-737,0 20 353,-21-21-65,21 21-896,-41 0-385,22 0-928,-41-19 31,19 19-1056</inkml:trace>
  <inkml:trace contextRef="#ctx0" brushRef="#br1" timeOffset="138501.9218">16924 12572 8744,'0'-40'1761,"19"21"610,-19-1-65,0 0-192,20 20-417,-20 0-31,0 0-577,0 20-416,0 19 288,-20-19-449,1 20 385,-2-20-769,1 19 160,1-18-256,-1 18-160,20-19 352,-19 0-448,19-1 128,-21 2-448,21-21-321,0 20-32,0-20-256,0 19-320,21-19-770,-2 0-607,-19 0-2019</inkml:trace>
  <inkml:trace contextRef="#ctx0" brushRef="#br1" timeOffset="138869.9429">17102 12532 8391,'20'-39'833,"-1"19"1666,-19 20-193,21-20-288,-1 20-225,18-20-287,-16 20-769,-3 0 287,20 20 66,-18 0-258,-1 0 33,-1 0-481,0-1 449,-19 21-320,0-20-129,-19 20-160,0 0-31,-22-1 63,21 1-288,1 0 0,0-20 32,-3-1-160,3 1-193,19 0-640,-19-20-160,19 0-544,0 0-962,19 0-928,-19 0-1634</inkml:trace>
  <inkml:trace contextRef="#ctx0" brushRef="#br1" timeOffset="139068.9542">17182 12632 10249,'-20'0'5798,"20"0"-4517,0 0 1281,20 0-512,-1 0-704,0 0-354,22 19-671,-2-19 95,2 0-256,-3 0-160,3 0-1281,-2 0-1153,21 0-1986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09:26.2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6442 4071 7399,'-20'0'1889,"20"0"161,0 0-288,0 0-577,0 0-192,0-20-128,0 20 32,0 0-97,0 0 33,0 0-224,0 0 63,0 0-127,0 0-1,0 0-31,0 0-289,0 0-160,0 0 160,0 20-128,-19-20 257,19 0-257,0 20-64,0-20 0,-19 20 64,19-20-64,0 19 64,0-19 0,0 21 0,0-21-128,0 0 257,0 19-322,0-19 162,0 20-1,0-20 192,0 20-352,0-20 352,0 0-416,0 20 192,19-20 64,-19 0-96,0 19 0,0-19 32,0 0 0,0 21 96,19-21-224,-19 0 288,0 0-384,0 20 224,0-20 0,20 0 0,-20 0-32,0 20 32,0-20 160,21 0-320,-21 0 128,0 0 64,19 0 160,-19 19-352,20-19 160,-1 0 0,-19 0-32,21 0 161,-21 0-258,20 0 194,-1 0-129,-19 0 64,20 0 0,1 0 96,-21 0 32,19 0-96,1 0-224,-1 0 192,2 0 32,-1 0 64,-1 0-256,0 0 128,3 0 32,-3 0 160,20-19-320,-20 19 160,3 0 0,-3 0-32,0 0 32,22 0 160,-22-20-192,1 20-96,21 0 96,-22 0 0,0-20 0,22 20 0,-22 0 192,20 0-320,-18-21 160,18 21-32,-19 0 192,20 0-192,-1-19-160,-18 19 320,-1 0-352,19 0 192,-18 0 32,-2 0-64,1 19 32,-1-19 128,-19 0-224,21 21 256,-1-21-256,-20 20 64,0-20 64,0 0 0,0 20 32,19-20-64,-19 0 97,0 0-1,0 0 64,0 0 192,0 0-352,0 0 192,0 0-224,0 0 192,0 0-384,0-20 192,0 20 0,19 0 96,1-20-256,1 20 320,-2 0-288,1 0 160,21-21 128,-22 21-288,20 0 288,1 0-288,-1 0 160,2 0-32,-2 0 224,1 0-352,-1 0 320,2 0-160,-2 0-160,21 21 320,-20-21-160,-1 0-96,2 0 96,-2 0 32,-20-21 160,22 21-320,-22 0 160,20 0 160,-18-19-96,-2 19-160,20-20 224,-18 0-192,-1 0 64,19 1-128,-18-2-384,-2 2-257,-19-1-928,20 20-642,-20 0-1632</inkml:trace>
  <inkml:trace contextRef="#ctx0" brushRef="#br0" timeOffset="806.046">6820 4647 8808,'19'0'865,"-19"0"640,0-20 641,0 20-929,-19 0-128,-1 20-512,1-20-97,-3 20 161,-16-1 64,18 2-225,-1-1-192,21-1-256,-19-19-64,19 20 128,0-20-288,19 20 192,-19-1 128,21-19-96,-1 21-128,-1-1 96,0-1 32,-19 1 225,22 0-289,-22 0 288,0-20 480,0 20-287,-22-20 736,3 20-993,-20-20-32,18 20 65,-18-20-33,20 0-128,-2 0 32,21 0-96,-20 0 32,20 0-577,0 0-736,0 0-897,20 0 64,1-20-448,-2 20-2691</inkml:trace>
  <inkml:trace contextRef="#ctx0" brushRef="#br0" timeOffset="1253.0716">6899 4826 9545,'0'0'1409,"19"0"-480,-19 0 512,0 20-224,20-20 289,1 0-545,-2 0-449,1 0-31,-1 0-1,22-20-64,-22 20-287,1-21 63,1 21-96,-2-19 64,1 19 128,-20-20-64,0 20-127,0 0 159,0-20-160,0 20-256,-20 0 128,1 0 0,-2 0 160,1 0-256,-18 0 384,16 20 64,3 0-96,-1-1 321,1 2-65,-2-1 1,21-1-353,0 1-64,0 0 64,0 0-96,21 0-128,-2-20 160,1 0 449,-1 0-770,22 0-255,-2 0-962,-18 0 321,18 0-993,1 0-768,-1 0-2211</inkml:trace>
  <inkml:trace contextRef="#ctx0" brushRef="#br0" timeOffset="1672.0956">7256 4865 9673,'-20'0'640,"20"0"1698,0 0-1409,0 20 224,20-20-160,1 0-320,-2 0-321,1 0-31,20 0-161,-20-20 32,19 20-96,1-19 32,-20 19-64,-1-20 64,2 20 1,-1-21-33,-20 2-32,0 19 0,0-20-32,0 20 0,0-20 32,-20 20-64,-1 0 96,2 0 64,-1 0 96,1 0 129,-2 20 127,1 0 1,1-1 191,-1 2 97,-1-1-545,21-1 33,-19 1-353,19 0-33,0 0 97,19 0 0,2-20 129,-21 20-1154,39-20-225,-19 20-800,1-20-544,18 0-2082</inkml:trace>
  <inkml:trace contextRef="#ctx0" brushRef="#br0" timeOffset="2104.1203">7852 4786 12908,'-40'0'288,"20"0"1954,1 19-1153,-22 2 993,22 18-256,-22-19-609,2 20-769,20-20-159,19 0 351,-21 0-896,21-1 192,0-19 64,21 20-64,-21-20 224,19 0-160,20-20-288,-17 1 384,16-1-128,3-20-288,-22 20-193,20-20 737,2-20-448,-22 21-32,22-20 96,-22-1-257,20 20 385,-18 0 32,-21 21-64,20-1 320,-20 20 449,0 0-160,-20 20-449,-1 20 256,2-21 257,-20 41 159,-2 0-383,22-21 31,-1 21-384,-1-1 0,2-19-128,19 0 320,0-20-928,0 19-1122,19-18-1569,2-2 416</inkml:trace>
  <inkml:trace contextRef="#ctx0" brushRef="#br0" timeOffset="5189.2968">11108 5242 7078,'-21'0'192,"21"0"1858,0 0-1249,-20 0 640,1 0 1,19 0-770,-19 0 1,-3 0 64,-16 0-1,18 0-127,-1 0 0,-18 0-97,-1 0 33,1 0-97,-2 0-96,-17 0-31,17 0-129,-19 0-128,2 0-320,-2-19 448,19 19-192,-17 0 96,-2 0 0,0 0-96,2 0-288,-2 19 288,0-19 416,21 0-736,-2 0 416,22 0 0,-1 0 385,-1 0-546,2 0 162,19 0-33,0 0 64,-20 0-64,20 0 64,0 0-96,0 0-96,0 0 128,0-19 96,0 19-320,0-19 288,0 19-64,0-21 0,0 2-384,0 19 544,0-21-448,0-18 576,-19 19-416,19 0 32,0 1 64,0-22 192,-21 22-384,21-21-32,0 20 0,0-20 608,-20 20-352,20-19-64,0 18 32,0-18 0,0 19 32,0 1-32,-19-1-32,19-20 161,0 20-161,0 0-161,0 0 226,0 1 95,0-21-288,0 20 128,0 0 0,0 0 192,0 0-288,0 0 96,0 1 32,0-1-32,0 0 160,0 0-256,0 0 256,0 20-320,0-20 192,0 1 128,0-1-288,0 0 256,19 20-64,-19-21-32,0 2-160,0-1 128,0 20 64,0-20-96,0 0 224,0 20-320,0 0 160,0-19 160,0 19-288,0 0 128,0-21 32,-19 21 128,19 0-160,0-19 32,0 19-192,0 0 160,0 0-32,0 0-64,-19 19-32,19-19 64,-22 21 32,3-2 32,-1 1-32,1 0 224,-2 0-384,1-1 256,1 2 65,19-21-290,-19 20 129,19-20 64,0 0 1,0 0 63,0 0 160,0-20-480,19-1 160,0 21-64,1-19 32,1-1-65,-2 0 33,1 0 32,-20 1 160,19 19-160,-19 0-32,22 0-32,-22 0 224,19 0 128,-19 19-63,19 1 63,1 0-64,-20 0-128,21 20 32,-2-20-96,1 0-513,-1-1-1793,2 1-2146</inkml:trace>
  <inkml:trace contextRef="#ctx0" brushRef="#br0" timeOffset="5923.3387">11286 5123 13484,'0'-19'865,"0"19"224,0 0 993,0 0-1281,0 0 704,0 19 33,0 1-738,0 20 33,0 0-512,0-21 351,-21 22-384,21-1-95,0-21-289,0 0 128,0 2-64,0-21-129,0 0 642,0 0-257,0 0-64,21-21 129,-1 2-289,-1-21-289,1 1 353,1 18 225,18-17-386,-20 17 162,-19 21-354,21 0 546,-21 0-386,0 0 161,20 21 257,-20-2-193,0 0-192,0 22 512,0-1-704,0-21 256,0 0 128,0 2-801,0-1 65,0 1-770,19-21-704,-19 18-833,20-18-864</inkml:trace>
  <inkml:trace contextRef="#ctx0" brushRef="#br0" timeOffset="6223.3559">11583 5423 8423,'0'-21'3524,"0"21"-2787,0-20 1216,21 20-800,-1-21 385,-1 2-513,0 0-577,22-2-416,-21 2 833,-1 19-673,22-20 193,-41 20 31,19 20 417,-19-1-321,0 2 289,0-2-64,-19 0-193,-1 2-159,-1 20-353,2-41 416,-1 18-128,1-18-255,-3 0-162,3 0 290,19 0-289,0-18-449,-19 18-288,19-21-864,19 21-321,-19-20-160,19-1-865,22-17-1858</inkml:trace>
  <inkml:trace contextRef="#ctx0" brushRef="#br0" timeOffset="6585.3766">11901 5164 10858,'19'0'2050,"-19"0"416,21 0-1057,-21 0 641,0 19-480,0 2-97,-21-2-640,21 21-256,0-20-1,-19-1-384,19 21-352,-20-21 448,20 2-480,0-1 448,0-20-352,0 0-192,0 0 416,20-20 96,-1-1-544,2 2 288,-1-21 224,19 21-256,-18-22-224,-2 22 576,1 19-384,-1-19-320,2 19 384,-21 0 384,0 19-352,0 0 416,0 2-31,0-1-513,0-1 448,0 2-512,-21-2 480,21 0-704,0 2 256,0-1-1314,0-20-127,0 21-1666,21-21-897</inkml:trace>
  <inkml:trace contextRef="#ctx0" brushRef="#br0" timeOffset="6864.3926">12517 5164 9833,'0'-21'6246,"0"21"-5606,-19 0 1154,19 0-865,-41 21 352,22-2 545,-22 21-1089,2 0 63,-2-1 161,3-18-833,38 17 193,-20-17-642,20-1 417,0 1 1,20-3-290,-1-18 65,0 20-1025,22-20-288,-2 0-577,21 0-1890,-19 0-3363</inkml:trace>
  <inkml:trace contextRef="#ctx0" brushRef="#br0" timeOffset="7246.4144">12715 5302 8968,'-20'21'6951,"20"-21"-6407,0 0 609,0 0-1121,0 0 1121,20 0-448,-20 19 0,19-19-481,22 0-256,-22 0 128,22 0 352,-2-19-768,-20 19 608,22 0-256,-22-21-192,0 2 641,-19 19-609,22-20 160,-22-1 32,0 2 32,-22 19-224,3-19 128,0 19 128,-1 0 96,-20 0-224,1 19 929,18 0 288,-18 2-192,19-1 288,-1 20-832,21-21 351,0 21-896,0-20 513,21 1-385,-1-3 96,19 2-256,21-20-256,0 0-994,19 21-1056,-19-21-2178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09:45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12021 1767 7623,'19'0'961,"-19"0"160,0 0 544,0 0-448,0 0 545,0 0-705,0 0-416,0 0-129,0 0 1,0 0-65,-19 0 1,19 0-97,0 0-64,-21 0-96,21 0 97,-20 0-65,20 0 192,-19 0-224,19 0-31,-20 0-97,-1 0 192,2 0 0,-1 0-288,1 0 256,0 0-256,-3 0 224,3 0-128,0 0-160,-22 0 224,22 0-192,-20 0 96,17 0-32,-16 0 0,-3 0 0,22 20 32,-20-20 1,-2 0-33,2 0 160,-1 0-288,1 0 256,18 0-224,-18 0 96,-2 0 64,2 21-64,-1-21-32,20 0 64,-18 0 64,-3 0 0,21 0-96,1 0-128,-22-21 160,22 21 32,0 0-32,19 0-32,-20 0 0,20 0 192,-21 0-352,21 0 320,0 0-288,-19 0 128,19 0 128,0 0-160,0 0-96,0 0 128,0 0 0,0 0 128,0 0-160,0 0-128,-20 0 288,20 0-192,0 21 32,0-21 128,-19 19 64,19-19-288,-21 19 192,21 2 96,-20-2-256,20 1 96,-19 1 32,19-2-32,-20 0 0,-1 21 32,21-19 128,0-1-352,-19-2 224,19 3-32,-20 18 0,20-18 96,0-1-160,-19 0 32,19-20 192,0 19-256,0-19 64,0 20 64,0-20 96,-21 0-160,21 0 96,0 0-96,0 0 289,0 0-354,0 0 65,-20 0 193,20 0-193,-19-20-65,19 20 97,-20-19 0,20 19 97,-21-20-226,21 0 129,-19 20 129,19-21-97,0 21-32,0-19-32,0 19-33,-20 0-63,20 0 256,0 0-192,0 0-192,0 0 128,0 19 192,0 2-192,0 19 320,0-21-160,0 1-64,0 1-128,20-21 384,-20 0-288,19 0 288,2 0-63,-1 0 31,-1 0-128,1-21-128,1 1 256,-2 20-320,1-19 128,-1-1 0,2 20-32,-1 0 0,-20-20-481,19 20-1120,1 0-1506,1 0-3011</inkml:trace>
  <inkml:trace contextRef="#ctx0" brushRef="#br0" timeOffset="718.041">12219 1808 9352,'19'-21'1282,"-19"1"1696,0 20-1600,0-21 511,0 21-383,0 0-962,21 0 97,-21 0 256,0 21-449,-21-21 33,21 20-129,0 1-128,0-2-160,-19 0 64,19 2-224,0-21 64,0 19 32,0-19 32,0 0-32,0 0 64,0 0 97,0 0-33,19 0 64,2-19-160,-1-2-32,-1 2-32,0 0 0,3 19 64,-3-21 64,1 21 96,-20 0 128,19 0-255,-19 0 95,21 21 160,-21-21-192,0 19-192,0 0 128,0 2-576,20-2-225,-20-19-544,0 20-1025,0-20-673,0 21-1249</inkml:trace>
  <inkml:trace contextRef="#ctx0" brushRef="#br0" timeOffset="1021.0584">12498 1927 9993,'19'-21'384,"0"1"1826,-19 20-1185,20-19 481,-1-2-321,3 21-384,-3-19 31,0 19-191,1 0-160,1 0 159,-2 0-255,-19 0-65,20 19 160,-20-19 1,0 21-97,-20-2-96,20-19-224,-19 20 97,-2-20 95,1 21-352,1-21 96,0 0 0,-3 0-385,22 0-447,0 0-770,0 0-704,0 0-353,0-21-2209</inkml:trace>
  <inkml:trace contextRef="#ctx0" brushRef="#br0" timeOffset="1392.0797">12854 1708 11242,'39'0'1762,"-39"0"32,0 0-545,0 0 897,0 20-641,0-2-512,0 3-128,-19-21-289,19 41-351,-20-22-257,20 0 32,-19 2 32,19-21 32,0 19-417,0-19 257,0 20-32,0-20-64,0-20 192,19 20 0,1-19 96,-1-2-256,2 21 160,-1-19 128,-1 0-256,0-2 96,3 21 320,-22 0-192,19 0 289,-19 0-289,0 0 160,0 21-64,0-2-96,-19 0-32,19-19 96,0 21-480,0-2-192,0-19-545,0 0-1089,0 20-705,0-20-865</inkml:trace>
  <inkml:trace contextRef="#ctx0" brushRef="#br0" timeOffset="1662.0951">13370 1728 14381,'40'-20'641,"-40"20"1281,0-21-481,0 21-480,0 0 512,-21 21-320,2-1-320,-1-2 64,-20 3-321,20 20-63,-18-22-353,18 21-256,20-21 32,-21-19-32,21 20 0,0 1-321,21-21-640,-21 0-224,20 19-577,-1-19-576,20 0-961</inkml:trace>
  <inkml:trace contextRef="#ctx0" brushRef="#br0" timeOffset="2044.1169">13548 1827 12587,'0'0'577,"-19"19"576,19-19 96,0 0-672,0 0 832,0 0-672,0 0-321,19 0-128,-19 0 33,21 0-225,-1 0 32,18 0-256,-16 0 192,-3-19 64,20 19-352,-18-19 96,-1 19-96,-1 0 63,-19-21 193,0 21-128,0-20 128,0 20 0,0-21 417,-19 21-129,-1 0 225,-1 0 319,2 0 290,-20 21-97,17-1 64,3 1-32,0-2-513,-1 0-352,-1 2-224,21-2 64,0 1 129,21-20-1,18 21-577,2-21-383,17 19-994,21-19-1537,-19-19-1794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600" units="cm"/>
        </inkml:traceFormat>
        <inkml:channelProperties>
          <inkml:channelProperty channel="X" name="resolution" value="28.34995" units="1/cm"/>
          <inkml:channelProperty channel="Y" name="resolution" value="28.36879" units="1/cm"/>
        </inkml:channelProperties>
      </inkml:inkSource>
      <inkml:timestamp xml:id="ts0" timeString="2010-11-03T01:15:33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4723 1509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10:25.05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6304 6713 5765,'19'0'2947,"-19"-20"-641,0 20-224,0 0-288,0 0-449,0 0-256,0 0-256,-19 0-321,19 0-63,-21 0 31,1 0-352,-18 0 32,16 0-32,3 0-256,-20 0 417,20 0-289,-3 0 32,-16 0 160,18 0-320,-1 0 128,21 0-160,-19 0 384,19 0-64,0 0-512,0 0 544,0 0-160,0 0-128,-20 20 160,20 0 64,0 0 192,0 19-352,0 1 160,0 20 96,-19-20-352,19 39 224,-21-19-192,1-1 481,1-19-481,-1 19 224,-20 1-96,20-20 0,1 0-32,-2-1 96,-18 1-96,20 0 160,-3-1-256,3 1 64,-1-20 32,20 0 64,0 0-64,0-20 64,20 19 160,-1-19 33,3 0 63,16 0-128,-18 0 0,20 0-96,-20 0 0,-1-19 0,2 19-64,-21 0 1,20 0-66,-20 0-95,19 0-512,1 0-193,1 0-1185,-2 0-1025,1 0-2242</inkml:trace>
  <inkml:trace contextRef="#ctx0" brushRef="#br0" timeOffset="473.027">6562 7011 9160,'19'-39'481,"-19"18"1825,0 21-448,0 0-801,0 0 512,0 21-544,0-2-256,0 20-97,-19 2 97,19-2-288,-20 1-129,20 0-96,-21-1-32,21-19-256,-19 20 160,19-20-192,-20 0-64,20-1-288,0-19-225,0 21-288,0-21-256,20-21-256,-20 2-417,19-1-1537</inkml:trace>
  <inkml:trace contextRef="#ctx0" brushRef="#br0" timeOffset="734.0419">6781 6972 9737,'19'0'1281,"-19"0"128,0 19 65,0-19-257,-19 39 96,-22-18-352,22 19-481,-22-21-31,22 21 159,-1-20-31,1 0-225,-2 0 161,21-20-1,0 19-320,0-19-192,0 0 353,0 0-129,21 0-224,-2 0 96,20 0 96,-18 0-224,-1 0-224,18 0-609,-16 0-448,-3 20-577,20-20-64,-20 0-1153</inkml:trace>
  <inkml:trace contextRef="#ctx0" brushRef="#br0" timeOffset="1041.0596">7097 7150 9961,'-20'0'641,"20"0"1793,0 0-320,20 0-256,1 0 224,18 0-961,21 0 128,0-20 96,19 20-448,1 0-449,-1 0 33,-1 0-257,23 0-96,-22 0 128,0-20-192,-20 20 65,1 0-290,-20 0-127,-1-19 32,-19 19-673,1 0-352,-2 0-257,-19 0-896,-19 0-897</inkml:trace>
  <inkml:trace contextRef="#ctx0" brushRef="#br0" timeOffset="1626.0929">7197 7011 7366,'0'0'1122,"0"0"1792,0 0-1568,0 0-321,-21 0-97,21 19-319,-19 2-97,-1-1 161,1 0-64,-2-1-1,1 1 33,1-20-129,19 20 97,-19 0-193,19-20 161,0 20-385,0-20-64,0 20-32,19-20-32,0 19 0,1-19 0,1 20-32,-2-20-64,-19 0-64,20 0-320,-1 20-513,2-20-576,-1 0-769,-20 0-1218</inkml:trace>
  <inkml:trace contextRef="#ctx0" brushRef="#br0" timeOffset="2132.1219">7436 6852 11242,'0'-20'929,"0"20"1249,0 0-1057,0 20 417,0 0-257,-21 19-544,21-18-289,-20-2-320,20 21 449,0-40-706,0 20 354,0-20-257,0 0 512,0 0-416,0-20-64,0 1-288,0-2 512,0-19-480,20 1 256,1-1-545,-2 0 577,20 1-192,2-1-224,-22 0 480,20 21-128,-18-1 128,-2 0-64,1 20-32,-20 0-64,0 20 256,0 0-416,0-1 448,-20 1-448,1 20 320,-22-20-576,22 0 95,0-1 289,-1 1 128,-1 0 0,21-20-128,0 0 320,0 0-224,0 0 737,0 0-545,0 20 737,21-20-833,-1 0 321,-1 20-546,0-20 418,1 20-385,1-1-1025,18 2-1794,-20-2-3427</inkml:trace>
  <inkml:trace contextRef="#ctx0" brushRef="#br0" timeOffset="2953.1688">8606 6812 10057,'20'-20'673,"-20"20"1505,0 0-1057,0 20-320,-20-20 191,1 20-319,-2 0-160,1 0-65,1 0-96,-22-1-159,41 2-33,-19-21 96,-1 0-64,1 0-96,-2-21-96,21 21 64,-20-19 32,20-21-256,0 20 128,0-20-128,20 21 128,1-21-128,-2 20 32,1 0 64,-1 0 0,2 1 0,-1 19 96,-1 19 64,1-19 96,1 40 64,-2-20 160,-19 20 97,20-1-65,-20 1-159,0 19-161,0 2 64,0-3-352,-20 3 480,1-2-192,-2 1-96,1-1 64,1-19-64,-1-20 32,-1 20-64,-18-21 129,20-19-226,-2 20 130,1-20-66,1 0 194,0-20-289,19 20 31,-22-19 226,22-21-322,22 20 289,-22 0-192,19 0-64,0-20 128,1 40 32,1-19 192,18 19-288,-20 0 353,2 0-354,-1 19 226,-1-19-97,-19 20 32,20 0-32,-20 0 128,21-20-448,-21 20-129,0-20-1056,19 20-737,-19-20-609,0 0-5541</inkml:trace>
  <inkml:trace contextRef="#ctx0" brushRef="#br0" timeOffset="3369.1927">8924 6852 11466,'0'-20'865,"20"20"1089,-20 0-961,0 20 288,-20 0 353,1 19-545,-3-18-577,3 19 257,0-1-321,-22 21-384,22-21 33,-20-19 95,18 20 0,1-20-224,1-20 256,-1 20-224,-1-20 128,2-20 0,19 20 0,0-20-224,0 0-96,0 0 192,19 0-192,2 1 0,-1-1-32,-1 0 224,22 20-193,-22 0 322,1 20-290,-1 0 322,2-1 223,-21 21-192,20 0 0,-1-20 97,-19 19-97,19 1 0,-19 0-96,22-21 0,-22 2-32,0-2-1025,0 1-961,0-20-2177</inkml:trace>
  <inkml:trace contextRef="#ctx0" brushRef="#br0" timeOffset="3753.2146">9281 7408 7879,'0'20'6630,"0"0"-5925,-20 0 1409,1 19-1185,-2-19 192,1 0-673,-18 0-191,16 0-642,3 0-704,-1-20-1569,1 20-5734</inkml:trace>
  <inkml:trace contextRef="#ctx0" brushRef="#br0" timeOffset="4247.2429">10155 7369 14894,'-20'-40'288,"20"0"1185,20 0-384,-1 20-96,0-19 481,22-1-770,-21 20-447,-1 0 607,22 1-575,-22 19 95,0 0-352,-19 19 160,22 1-32,-22 20 33,0 0-65,-22-1 64,3-19 0,0 20-96,-1-20 192,-20-1-352,20 2 96,1-21-256,-3 0-224,3 0-225,19 0-704,0-21-833,19 2-769,3-1-1025</inkml:trace>
  <inkml:trace contextRef="#ctx0" brushRef="#br0" timeOffset="4460.2551">10473 7091 12587,'-22'39'353,"22"1"2337,-19 0-1152,19-1 448,0-19-513,0 0-832,0 0-225,19 0-224,3-20 225,-3 0-193,0 0-256,22-20 64,-2 0-352,-20-20-321,2 20-416,18 1-737,-39-1-960,20 0-1218</inkml:trace>
  <inkml:trace contextRef="#ctx0" brushRef="#br0" timeOffset="4714.2696">11029 6773 12267,'0'0'705,"0"19"1441,-22 1-705,3 20 481,-20 0-256,18 19-417,-18 1-513,-1 0-511,20-21 415,1 21-512,-1-20-96,20-1-64,20 1 161,-20-20-322,39-20-543,-18 20-578,-2-20-960,20 0-416,-18-20-1506</inkml:trace>
  <inkml:trace contextRef="#ctx0" brushRef="#br0" timeOffset="4856.2777">10889 7091 7879,'-40'0'4612,"40"-20"-3811,0 20 672,0 0-1312,0 0 607,21 20-511,-2-20-97,1 0-545,20 19-928,-20-19-2787</inkml:trace>
  <inkml:trace contextRef="#ctx0" brushRef="#br0" timeOffset="5307.3036">11128 7150 13164,'-20'40'256,"-1"-20"2050,1 19-1313,20 1 801,-19 0-128,0 0-962,19 19-223,-22-19-481,22 19 160,-19-19-128,19 20 64,-19-41-192,19 1-32,0 0 64,0-20-32,0-20 224,0 20-288,0-39 160,19 19 32,-19-20 96,19-20-288,3 21 64,-3-41-225,20 1-159,2 19 159,-3-19 97,3 39 160,-2 1-32,-20 19 192,2 0 257,18 20 255,-19 0-288,-20 20-63,0 0 351,0 19-223,0 1 127,-20-20-384,1 19 32,-1 1-64,-20 0 65,20-20-65,1-20 32,-2 19-288,1-19-289,1 0-95,19 0-770,0-19-832,0 19-896,19-20-994</inkml:trace>
  <inkml:trace contextRef="#ctx0" brushRef="#br0" timeOffset="5528.3162">11385 7110 14189,'0'40'641,"-19"-20"1537,19 0-1057,0 19 160,-21-19 256,21 0-800,0 0-289,0 0-351,21-20 95,-2 20 64,1-20 96,-1-20-352,2 0 32,18 0-128,-19 0-416,20-19-481,-20 19-481,-1-20-1056,22 0-481,-22 1-1825</inkml:trace>
  <inkml:trace contextRef="#ctx0" brushRef="#br0" timeOffset="5778.3305">11920 6733 9609,'21'0'928,"-21"0"1219,0 0-450,0 20 321,0 19 128,-21 1-416,2 0-353,-1 20-288,1-1-32,0-20-544,-22 22-129,22-2-288,19-19 0,-20-1 96,20-19-384,0 0 32,20 0-545,-20-20-128,19 0-672,0 0-641,22-20-801,-22 0-608</inkml:trace>
  <inkml:trace contextRef="#ctx0" brushRef="#br0" timeOffset="5941.3398">11802 7011 14029,'-39'-20'1633,"39"20"1827,-21 0-2083,21 0-224,21 0-544,-21 0-33,20 20-320,-1-20-95,22 19-97,-3-19-225,1 21-1056,2-21-1505,-2 20-1666</inkml:trace>
  <inkml:trace contextRef="#ctx0" brushRef="#br0" timeOffset="7625.4362">13252 6792 11370,'0'-19'192,"-20"19"513,-1 0 736,-18 19-512,20 1 865,-41 0-417,19 20-384,-17 20 192,17-1 65,2 21-482,-1-41-415,20 21-129,20-20-192,0-1-192,20-19 320,-1 0-224,2-20-160,-1 0 31,-1-20 65,0 20-288,3-20 192,-22-19 128,0 19 96,0 0-32,0 0 192,0 20-288,0-20 320,19 20 128,-19-20-224,20 20 32,-1 20-224,2-20 449,18 20-450,-20-20 130,3 0-194,-3 20-415,0-20-737,1 0-705,1 0-833,-1 0-3043</inkml:trace>
  <inkml:trace contextRef="#ctx0" brushRef="#br0" timeOffset="7906.4522">13649 6713 12459,'0'0'1858,"-22"0"-897,3 0 769,0 20-481,-22 0 801,2 19-481,-1 1-672,-19 20 32,19-1 160,20 1-705,1 0 257,-2-21-385,1 21-192,20-20 0,20-1-32,1 1-160,18 0-416,-20-21-257,22-19-897,-2 21-576,1-21-1858,-20-21-1601</inkml:trace>
  <inkml:trace contextRef="#ctx0" brushRef="#br0" timeOffset="8128.465">13748 6932 14541,'0'19'513,"-20"2"2049,-1 18-1441,2 1 481,19 0-385,-20-21-897,1 21-160,-3 0-160,22-20 32,-19-1-384,19 1-673,19-20-384,-19 0-1154,22 0 97,-3-20-2114</inkml:trace>
  <inkml:trace contextRef="#ctx0" brushRef="#br0" timeOffset="8345.4773">13945 6932 12139,'0'-21'1730,"-19"42"-97,0-2-159,-1 2-385,-21-2 512,3 20-224,16 2-480,-16-2-32,18-19 96,-1 20-641,2-20-128,19 0-95,19-20-1,-19 19-32,41-19 64,-22 0-769,22 0-384,-3-19-768,3-1-994,-21 0-897</inkml:trace>
  <inkml:trace contextRef="#ctx0" brushRef="#br0" timeOffset="8583.4909">14203 6773 13805,'21'19'672,"-1"1"2179,-20 0-1666,19 20 865,-19-1-96,-19 1-865,-1 20-224,-1 0-353,2-1-256,-20 1-160,-2-21 193,2 1-321,-1-20 64,20 0-256,1-20-289,19 0-544,0 0-865,19-20-1377,1-20-673</inkml:trace>
  <inkml:trace contextRef="#ctx0" brushRef="#br0" timeOffset="9283.531">14343 6395 9096,'0'0'3011,"0"0"-2467,0 0 866,19 0-834,-19 0 1218,21 0-385,-1 0-480,-1 0 0,0 0-256,3 21-353,-3-2-32,0 1-288,-19 19 417,20 2 159,-20 17-191,-20 22 31,20 0-160,-19-1 1,0 21-65,-3-2 192,22-18-448,0 0 192,0-1 32,22-19-160,-22 19 128,19-39-192,0 19 96,1-19 161,-20 0-322,21-20 258,-21 0-226,0-1 130,0-19 383,-21 0-128,21 0-128,-20 0-192,-18 0 96,-3-19-32,2 19 193,-1 0-289,1 0 160,18 0-224,-18 0 31,19 0-479,-1 0-1282,21 0-1889</inkml:trace>
  <inkml:trace contextRef="#ctx0" brushRef="#br0" timeOffset="11389.6514">5926 11281 9032,'0'0'352,"0"0"1314,0 0 384,0 0-417,0 0-319,-19 0-578,19 0-255,-20 0-1,-1 0-63,2 0-193,-1 0-96,20 0 64,-19 0-160,-2 0 609,21 0-481,0 0-128,0 0-96,0 0-96,0 0-289,0 0 225,0 20 320,0 20 0,0-1-224,0 1 192,0 0 0,0 20-96,-20-1 225,1 1-290,19-1 290,-19 21-322,-3-20 162,3-1-1,-20 1-97,18-1 226,1-19-129,-18 20 0,16-21 96,3 20 288,0-38 1,19 19-97,0-21 256,0-19 1,0 20-129,0 0-127,19 0-129,-19 0 32,19-20-256,22 0 224,-22 0-256,1 0 64,1 0-897,18 0-480,-20-20-1922,3 20-1153</inkml:trace>
  <inkml:trace contextRef="#ctx0" brushRef="#br0" timeOffset="11894.6804">6384 11758 10666,'0'-79'1313,"0"58"-320,0 2 672,19-1-576,-19 20 417,19 0-417,-19 20-96,20 20-513,-20-1 225,0 1-257,0 0-223,0 19 63,0-19-128,0-1 32,0 1-160,0-20 96,-20 0-32,20-20 353,0 0-353,0-20 96,-19 0 64,19 1-160,0-21 193,19 20-353,-19-20 288,20 21-96,1-21-32,18 20-32,-20 0 32,22 0-96,-22 20 0,22 0-384,-2 0-609,1 0-705,-1 20-1633,2-20-1089</inkml:trace>
  <inkml:trace contextRef="#ctx0" brushRef="#br0" timeOffset="12354.7067">7118 11857 13869,'-21'0'768,"21"0"994,21 0 256,-2 0-64,41-19-193,-1 19-511,20-21 31,22 21-192,17-19-449,0-1 193,2 0-512,20 0 95,-2-20-448,1 21 352,-21-2-224,2-18-192,-40 19 96,-1 0-320,-19 1-385,-21-2-544,-19 21-416,1 0-225,-42 0-833,-18 21-1953</inkml:trace>
  <inkml:trace contextRef="#ctx0" brushRef="#br0" timeOffset="12915.7388">7335 11639 6662,'21'-20'2434,"-21"20"-64,0 0-736,0 0-609,0 0 0,0 20-256,-21-1-193,2 21-224,-1-20-159,-20 20 63,-19-20-128,19 19 64,-20-18 417,21 18-33,-2-39 65,22 20 192,-1-20-321,1 0 65,19 20-289,19-20 0,20 0 257,2 0 63,-2 0-896,21 19 672,0-19-319,0 21-322,-21-21-704,21 0-800,-21 0-1570,-18 0-5574</inkml:trace>
  <inkml:trace contextRef="#ctx0" brushRef="#br0" timeOffset="13491.7717">7713 11420 14862,'-19'0'224,"19"21"609,-22-2 384,22 1 160,-19 20 64,-1-21-896,20 2-161,-19-2-480,19-19 128,0 0 96,-21 0 129,21-19-386,21-2 194,-21 2-130,19-21-63,1 1 64,-1-2 64,3 2-192,16-1 160,3 0 32,-2 1-128,1-1 256,-20 20 0,19 0-224,-18 20 128,-2 20 192,-19-20-320,0 20 128,-19 20 96,-2-21-64,1 21-64,-19 0-128,18-1 321,-18-19-386,20 0 321,-2 1-224,1-2 160,1 1 385,19-20-1,0 0 129,19 20-65,1-20 65,1 20-385,-2-20 64,1 19-192,-1-19-224,2 21-609,18-21-992,-19 0-1602,20 19-769</inkml:trace>
  <inkml:trace contextRef="#ctx0" brushRef="#br0" timeOffset="14308.8184">9182 11281 8968,'19'-20'2402,"-19"1"129,0 19-1218,0 0 224,-19 0-287,-22 19-386,22-19-159,-20 20 0,18 0-97,-18 0-384,20 0 33,-1 0-65,20-1-192,0-19-128,0 20 160,0-20 32,39 20-32,-20-20-320,1 21 192,20-21-129,-20 19 65,-1 1 256,-19 0-192,0 0 32,-19 20 32,-1-21 128,1 21-32,-22-20-160,3 20 160,18-21-32,-20 1 224,20 0-288,1 0 193,19 0 63,0-20-320,0 20 96,0-1 160,0-19-32,19 21 64,1-2 128,-20 1 33,0 20 63,0-21-224,19 2 65,-19-2-353,0 1 192,0 0 256,21 0-480,-21-20-192,20 20-449,18-20-897,-18 0-2081,20-20-994</inkml:trace>
  <inkml:trace contextRef="#ctx0" brushRef="#br0" timeOffset="14600.8351">9360 11738 12395,'-19'-40'417,"38"0"1601,1 21-1250,1-1 578,18-20-97,1 21-449,-1 19 97,21 0-224,-21 0 128,-18 0-353,18 19 65,-39 1-129,0-20-64,-19 20 193,-1 19-129,-20-18-96,-21-2-224,23 1-31,-22 0-33,21 0 32,-2-20-481,2 20-191,18-20-417,21 0-1154,21 0-1184,-1-20-288</inkml:trace>
  <inkml:trace contextRef="#ctx0" brushRef="#br0" timeOffset="14769.8448">9738 11698 12780,'19'20'1857,"-19"0"385,-19 0-256,-2 0-480,1 0 63,1 20-320,0-21-864,-1 1-129,-1 0-288,21-20-32,0 0-449,0 20-1312,0-20-449,21 0-1378</inkml:trace>
  <inkml:trace contextRef="#ctx0" brushRef="#br0" timeOffset="15011.8586">10056 11460 15182,'19'20'320,"-38"0"1442,-2 0-225,1 20 641,1-21-640,-22 21-353,22-1-865,-1 1-128,1-20-128,-2 0-64,1 0-800,20 0-706,0-20-1408,20 0-1122</inkml:trace>
  <inkml:trace contextRef="#ctx0" brushRef="#br0" timeOffset="15724.8994">10114 11281 10025,'21'-20'577,"-1"20"1697,-20 0-1121,19 0 128,0 0 0,3 0-224,-3 20-128,-19 0-192,20 0 32,-1 0-385,-19 0 128,0-1-351,0 1 63,-19 21-192,19-22 192,0 1-128,-20 0-160,20 19 64,0-18 96,20-2-192,-20 1 288,19 0-320,2 0 192,-21 20-192,20-21 320,-20 21-352,19 0 160,-19-1 64,0 1 128,-19-20 97,19 20 63,-20-21-224,-1 21 545,21-20-481,-19 0 128,-1 0-64,1-20-352,-22 0 577,41 20-385,-19-20-384,-1 0 544,20 0-577,-21-20-800,21 20-672,0-20-1635,0 0 354</inkml:trace>
  <inkml:trace contextRef="#ctx0" brushRef="#br0" timeOffset="16353.9354">10451 11083 8263,'22'-20'2114,"-22"0"833,0 20-769,19 0 160,-19 0-512,0 20-320,-19 19-353,19-18-192,0 18-65,-22-19-63,22 0-545,0 20-95,0-21-33,-19 1 32,19 0-96,-20 0-32,20-20-128,0 0 32,20 0 64,-1-20-128,3 0 192,-3 0-288,0 1 64,1-1 32,20 0 96,-20 0-64,-20 20-32,19-20 128,-19 20 0,21 0-32,-21 20 128,0 0 0,0 0 32,-21 19-256,21-19 128,0 20 64,0-20-801,0 19-704,0-19-1185,0 21-2339</inkml:trace>
  <inkml:trace contextRef="#ctx0" brushRef="#br0" timeOffset="16631.9513">10730 12155 17168,'0'59'672,"-19"-59"225,-2 21 577,-18-2-610,19 2 193,-20-2-768,20 1-289,-20 0-64,40-20-737,-20 20-1153,1-20-1922</inkml:trace>
  <inkml:trace contextRef="#ctx0" brushRef="#br0" timeOffset="17107.9786">11525 11917 17648,'-41'-60'449,"41"41"127,20-21-223,1 0 63,-2 0 609,20 1-128,2 18-161,-3 21-287,-16 0 191,17 0-479,-20 21 63,-19 18 0,0-19 128,0 20-288,-19-1 225,-20-18-97,17 18-96,-16-19-64,-3 0 0,2-1 32,-1 2-64,20-21-192,1 0-353,-1 0-351,20 0-642,0-21-1088,20 2-609,-1-1-2115</inkml:trace>
  <inkml:trace contextRef="#ctx0" brushRef="#br0" timeOffset="17329.9913">11783 11658 16239,'0'40'320,"0"0"1538,0 0-192,-20-1-65,20 1-96,0 0-704,0-20-288,0-20-513,39 19 32,-20-19 128,3-19-160,16-1 64,1-20-673,2 21-31,-22-21-257,1 20-737,1 0-896,-2-20-897,-19 40-1378</inkml:trace>
  <inkml:trace contextRef="#ctx0" brushRef="#br0" timeOffset="17582.0057">12317 11380 11434,'22'-19'1506,"-22"19"223,0 19-95,-22 1 576,3 0-160,0 20-673,-22 0-224,22 20-480,-20-1-32,-2-20-417,22 21-96,-1-20 96,20 0-256,0-21 0,20 2-384,19-21-385,-18 0-672,18 0-770,-20 0-1344,22-21-1794</inkml:trace>
  <inkml:trace contextRef="#ctx0" brushRef="#br0" timeOffset="17723.0136">12259 11599 13260,'-60'-20'1185,"41"20"1602,19-19-1346,0 19 1,0 0-642,19 0-447,1 19-321,-1-19 32,22 20-1442,-3 0-1761,23-20-1024</inkml:trace>
  <inkml:trace contextRef="#ctx0" brushRef="#br0" timeOffset="18334.0487">12457 11698 12716,'-19'40'1697,"19"-20"-768,-20 20 1153,-1 19-801,2-19 833,-1-1-1185,1 21-64,19-20-705,-22 19-448,3-19 704,19 0-352,-19-20-96,19-1 0,0-19 128,0-19-224,0 19 160,19-20-256,-19-20 512,19 21-608,-19-21 352,22 0 288,-3-20-544,1 1-128,-1-1 63,22-19-95,-3-1 32,3 21 224,-2 19 96,2 1-32,-3-1 128,-18 40 192,20 0 160,-40 19 193,20 2-129,-20 18-95,-20 1-97,1 0 0,-2-1-256,1 1 192,-18-20-256,-3 19 161,2-18-129,20-2-33,-3 1-31,3-20-256,19 0-288,0 0-706,0-20-479,0 20-1154,19-19-577</inkml:trace>
  <inkml:trace contextRef="#ctx0" brushRef="#br0" timeOffset="18566.062">12775 11579 15278,'0'20'897,"0"20"1153,-20-21-609,20 21 257,-21 0-97,21-20-480,0 20-832,0-21-1,21 2-160,-1-21 0,-1 0-96,22 0-96,-2-40-32,-20 40 0,22-40-513,-3 20-480,-16 0 0,-3-19-736,1 18-1218,-1 2-481</inkml:trace>
  <inkml:trace contextRef="#ctx0" brushRef="#br0" timeOffset="18832.0771">13370 11261 11562,'19'0'1314,"-19"0"928,-19 20-224,19 20 160,-39 0-224,18-1-737,1 21 0,-18-20-416,-3 20-321,2-1-224,20 1-192,-22-1 1,41-19-1,0-20 0,19-1-385,3 2-223,-3-21-513,20 0-417,-18 0-736,-1 0-1185,-1-21-1826</inkml:trace>
  <inkml:trace contextRef="#ctx0" brushRef="#br0" timeOffset="18988.0861">13153 11560 11979,'-60'-21'1954,"60"21"-97,-20 0 674,40 0-1442,-20 0 224,38 0-929,-16 0-319,16 0-1,23 0-1282,-3 21-799,2-21-770</inkml:trace>
  <inkml:trace contextRef="#ctx0" brushRef="#br0" timeOffset="19450.1124">13786 11579 9192,'41'-40'7143,"-22"21"-5990,1 19 1089,-20 19-1345,21-19 224,-21 40 160,-21-20-384,21 20-448,0 0 63,-20-1-288,20 1-96,-19 0-256,0 0 224,-3-21-96,3 1 64,0-20-32,19 0 0,0 0-128,0-20 225,0 1-129,19-2 0,-19-18 32,19 19-161,22 0 129,-22-20 0,22 21 161,-2-2-129,2 2-32,-22 19-129,20-20 129,1 20-640,-20 0-866,19 20-1312,-18-20-2019</inkml:trace>
  <inkml:trace contextRef="#ctx0" brushRef="#br0" timeOffset="20062.1474">14263 11281 12459,'0'-20'449,"0"1"1505,20 19-897,-20-20 736,21 20-127,-2 0-545,1 0-160,20 0-385,-20 0-159,-1 0 31,0 20-352,3-1 161,-3 1-161,-19 40 64,0-21 192,0 41-416,-19-1 320,-3 1-320,22 19 256,-19 0-288,19 1 96,0-1 513,0-20-1026,19-19 1058,3-1-417,-3 2 64,20-22-32,-18-19-192,-1 0 224,-20 0-160,0-20-64,0 0 609,0 0-385,-41 0-128,21 0-224,-18-20 737,-3 20-449,-19 0 160,21-20-384,-1 20 160,1 0 128,19 0-192,-1 0-769,2 20-864,19-20-1826,-20 0-4165</inkml:trace>
  <inkml:trace contextRef="#ctx0" brushRef="#br0" timeOffset="23985.3718">21370 1071 5829,'0'-18'-64,"0"18"448,-20-21 481,20 21-256,-19 0 800,-3 0-128,3-20-448,0 20 32,-1 0-257,-1-20-191,2 20-129,-20 0 32,18 0-63,-18 0-97,19 0-96,-20 0-32,1 0 0,-2 20 0,2-20-32,-1 0 96,-18 20-64,17-20 32,2 21-32,-21-3 32,19 2-64,-17-20 96,18 21-64,-21-1-32,23 19 0,-22-20 32,2 1 32,17 1-64,-19 19 65,21-21-33,-21 21-32,21 0 0,-2-1 0,-19 21 32,22-21 0,-22 21-64,21-1 96,-21-18-64,19 19 32,-17-1 32,17 0 32,-17 1-64,-2 20 32,19-20 0,3 18 0,-3-17-32,2 18 32,-2-20 192,22 1-224,-20-1 64,18 21-96,-18 0 97,-2-1-1,22 0-64,-20 1 0,-1 0 32,20-1-32,1 0 32,-22 1 0,22-1 64,-1 1-32,1-1 0,-22 20-32,22-20-32,0 1 0,-3 20 64,3-2-31,0-18-33,19 20-32,-20-21 0,20 20 128,-21-19-128,1 19 64,20-20 32,-19 20-96,19 1 64,-19-1-32,19 0-32,-22 1 32,22-1 192,0 1-352,-19-22 192,19 22-64,0-1 0,0 20 64,0-20-32,0 2 0,0-22-64,19 20 64,3-19 0,-22 18-32,19 1 160,0-17-128,1 16 0,1-19 33,18 1-1,-20 0 96,22-1-160,-2 0 64,21 1 0,-21-20 0,1-1 0,20 21-32,-21-21-32,21 1 64,0-1-96,-2 1 0,2 0 32,20-1 160,-20-19-96,19-1-160,1 1 192,-22 0-64,43 0-64,-22-21 32,1 21 64,-1-20-32,20 0-32,-20 0 96,1 0-96,19-20 0,-20 19 0,20-19 0,-20 0 32,20 0 32,-19 0-31,21 0-33,-22 0 64,-1-19 128,1-1-352,0 20 224,1-40-32,-1 20 160,1 0-256,21-19 32,-22 19 128,0-20-128,-1 0 256,1 1-384,1-1 320,-1 0-320,-19-20 352,20 21-256,-20-21 64,0 21 192,-2-21-288,2 1 128,-19-2 0,17 3 32,2-3 0,0 2 64,-2-1-224,2-19 224,1 20-224,-1-21 64,-2 21 96,-18-21 32,-1 0-192,21 1 128,-19 0 161,-2-2-193,-20 22 32,22-1-64,-22 1-64,1 19 96,-1-19 32,2-20-32,18-2 0,-20 3 32,3-22 96,16 22-256,-18-3 128,1-19-32,-21 22 0,20-2-1,-1 0-223,-19 1 673,19-20-417,-19 19 0,22 1 192,-22-21-320,0 21 96,0 0 64,0-20-32,0 19 0,0 1 0,0-1 32,0-19 96,-22 19-320,22 1 384,-19-1-256,0-19-32,-1 20 32,20 0 160,-21-1-224,1 1 288,1-1-320,0 20 64,-3-19 96,3-1 192,0 1-384,-1 19 159,-20-19 162,20 0-322,-21-1 129,3-19 160,-1-1-288,-2 22 320,22 18-320,-22 1 320,2-1-512,-1-1 576,1 1-224,-2 1 64,3 19-64,-3 2 224,21-3-224,-18 22 0,16-2-128,-16-17 128,-3-3 0,2 2 0,-2-2 32,3 2-32,-1 0 128,-2-2-192,2 1 32,-1 20-96,1-19 288,-2 19-128,-19-20 0,22 22-96,-23-3 0,23 1 192,-22 0-224,0 20 64,-1-21 128,-18 21 64,21 0-224,-2 0 64,-20-19 64,20 19 0,2 0-64,-21 0 64,19-19 0,0 19-192,-1 0-449,23 0-992,-22 0-1090</inkml:trace>
  <inkml:trace contextRef="#ctx0" brushRef="#br0" timeOffset="25529.4602">19703 8321 5925,'0'-19'2050,"0"19"-192,0 0-449,0 0-448,0 0-32,0 0-32,19 0-193,-19-20-255,0 20 31,0 0 1,0 0-97,0 0-64,0 0 1,0 0-65,0 0-32,0 0 32,-19 0 65,19 0-97,0 0 0,0 0 96,0 0-287,-19 0 127,19 0-64,0 0 64,0 0-64,-22 0 0,22 0 32,-19 0-64,-1 0 32,20 20 65,-19-20 127,-2 0-288,21 19 192,-20-19-64,20 21-64,0-2-32,0-19 0,0 20 0,0-20-96,20 20 160,-20 0 0,21-20-192,-2 20 224,1 0-160,-1-20-64,-19 19 192,0 1-192,0 0 128,0 0-32,0 0 192,0 0-224,-19-1 129,-1 1-194,1 0 290,-2 1-289,1-2 96,1 1 192,0-1-256,19-19-32,-22 21 160,3-2-64,19 2 96,-19-2 0,19 21 160,-20 0 192,20-1-191,-21 1 159,21 0-128,0-1-31,0 1 31,-20 0-128,20-1 0,0 2-128,20-21 0,1-1 128,-1 1-288,-1-1-737,22 2-320,-3-21-993,3 0-1281,-2 0-1057</inkml:trace>
  <inkml:trace contextRef="#ctx0" brushRef="#br0" timeOffset="25873.4798">19941 9076 12267,'-40'-40'481,"20"21"191,20-1 1314,0-20-833,0 20 0,20-19-416,-1-1-289,22 20 65,19-20 95,-2 21 161,2-2-192,0 2 63,-21 19-255,1 0-129,-1 19-32,-39 2-64,22-2 32,-44 21 33,3 0 31,-1-20-128,-20 19 0,1 1-32,-2-20 0,-17 0 32,17-1-128,3-19 0,-3 0-384,2 0-321,18 0-448,21-19-704,0 19-898,41-20-224,-22 20-2562</inkml:trace>
  <inkml:trace contextRef="#ctx0" brushRef="#br0" timeOffset="26077.4916">20358 8917 12107,'58'20'1057,"-37"0"801,-21-20 128,0 20-545,-21 20 0,21-21-288,-19 1-352,-20 0-224,20 1-353,-3-2-96,3 1-192,19-20 64,-20 19-448,20-19-577,20 0-609,-20 0-736,19-19-577,3 19-2562</inkml:trace>
  <inkml:trace contextRef="#ctx0" brushRef="#br0" timeOffset="26298.5041">20755 8739 13901,'20'0'800,"-20"0"770,19 0-161,-38 19 33,19 21-97,-41-20-160,21 20-512,1 0 127,0-1-575,-3-19-97,3 20-32,0-20-64,19-1-160,0 1-449,0-20-576,0 0-737,19 0-1281,-19 0-352</inkml:trace>
  <inkml:trace contextRef="#ctx0" brushRef="#br0" timeOffset="27040.5467">20972 8461 5733,'0'0'737,"0"0"1729,0-20-897,0 20 129,0 0-193,0 0-704,22 0-96,-22 0-32,0 0-129,19 0-31,0 0-33,-19 20-64,20-1-127,-20-19-1,0 20-64,0 0-128,0 0 96,-20 0 65,20 0-289,-19-1 128,19 21 128,0-40-320,0 21 128,0-2-64,0 1 64,0-1-32,19 21 0,-19-19 0,0 18 32,0-19 0,20 20-96,-20-1 96,0-19 32,0 20 128,0 0 321,-20-1-65,20 2-224,0-2 161,-19 0-1,0 2-32,-22-2-31,2-20 159,-2 22-192,22-21-63,-22 1 159,22-21-32,0 18-31,-1-18-353,-1 0 96,1-18-32,20 18-289,-19-21-447,19 1-610,0 20-767,0-20-1283,19-1-1216</inkml:trace>
  <inkml:trace contextRef="#ctx0" brushRef="#br0" timeOffset="27675.583">21172 8421 8584,'39'-40'1569,"-39"20"1506,19 1-1121,-19 19 192,0 0-481,21 0-768,-21 0 320,0 19-288,0 1-320,-21 20-129,21-20 97,-19 0-385,19 19-96,-20-19 32,1 0 65,19 0-226,0 0 33,0-20-32,0 0-64,0 0 128,19 0-160,1-20 32,-1 20-96,2-20 0,-1 20 192,-1-20-96,0 20 192,3-20-320,-3 20 320,-19 0-160,20 0 160,-20 20 192,0 0-96,0 0 0,0 19-31,0-19-65,-20 0 96,20 1-256,0-2-513,20 1-800,-20-1-1570,0-19-608</inkml:trace>
  <inkml:trace contextRef="#ctx0" brushRef="#br0" timeOffset="29214.6709">20377 1151 6342,'0'-19'768,"0"19"161,20 0 0,-20 0-192,0 0-129,19 0-191,-19 0 31,21-20 1,-1 20-1,-1 0-96,0 0 1,3 0 63,-3 0-32,1 0-159,-1-21-33,22 21-128,-22 0 0,0 0 0,3 0-32,-3 0-32,0 0 32,1 0-32,1 0 0,-1 0 32,-1 0-32,-19 0 32,19-20-32,3 20 0,-3 0 32,0 0 0,1 0-32,1 20-32,18-20 64,-20 0 0,3 0 0,-3 0 32,0 0 96,1 21 1,1-21-1,18 0 0,0 0 64,-18 20-32,18-20 64,1 19 161,-1-19 63,-20 20-95,22-20-65,19 19-224,-21-19-32,-20 20-32,22-20-160,-22 21-384,1-21-545,1 20-513,-21-20-928,19 0-2659</inkml:trace>
  <inkml:trace contextRef="#ctx0" brushRef="#br0" timeOffset="29908.7106">20994 1210 7751,'-22'0'5541,"22"21"-6566,22-21 1153,-3 0 161,0 0 864,1 0-289,20 0-511,19 0-33,-19 20 96,20-20-255,-21 0-65,21 20-32,0-20-32,-21 19 0,2-19 0,-3 0 32,-18 0-32,1 0 128,-21 19 417,0-19-193,0 0-352,0-19-32,-21 19 160,1 0-32,-18-19 97,16-1-161,-16 0 32,-3-1 0,2 1 0,-21 20 0,0-19 32,21-1 32,-21 1 193,21-1 95,-1-1-192,1 21-192,20 0 160,19 0-320,-22-20-160,22 20 192,22 0-64,-22 0 96,38 0 0,-18 0 0,20 20-96,-1-20-257,2 0 1,-2 21-257,-20-21-223,22 20-129,-41-20 160,19 19 416,-19-19 385,0 0 32,0 0 0,-19 0-32,-1-19 129,-1 19 127,-18 0 64,-1 0 96,1 0 193,0 0 64,18-20-129,1 20 97,1 0-321,0 20-224,19-20 32,0 0-32,19 19 192,0-19-192,22 20-608,17-20-1154,-17 19-1056</inkml:trace>
  <inkml:trace contextRef="#ctx0" brushRef="#br1" timeOffset="35593.0357">22282 3396 6277,'0'-20'705,"0"20"672,0 0 577,0 0-32,0 0-96,0 0-801,0 0-289,0 0 97,0 0-64,-19-20-160,19 20-97,0 0 33,-19 0-225,19 0 64,0 0-224,-20 0 97,-1 0 63,1 0-160,1 0 32,19 0 32,-41 0 193,22 0-385,0 20 224,-1-20-64,-1 0-64,2 20 65,-20-20-33,17 19 0,-16 2 128,18-2-288,-20 2 224,20-2-224,1 1 129,-22 0-33,22 0 128,-1-1-320,1 21 160,-2-20 96,21 0-288,-20 0 224,20 0-96,-19 0 192,19-1-160,0 2-160,0-2 128,0 1 64,0 0-64,0 0 32,0-1 192,19 2-352,-19-2 128,0 1 256,20 0-224,-20 0-128,21 0 128,-2-20 32,1 20-31,-1-1 31,2-19 0,-1 21-32,-1-21 32,1 19 32,20-19 96,-20 0-288,18 0 192,3 0 128,-21 20-352,-1-20 192,22 0 32,-22-20-128,0 20 96,22 0 0,-22 0 0,22-19 65,-21 19 31,18-21-288,-16 2 192,-3 19 32,0-20-96,1 0 64,1 0 128,-2 0-352,1 0 288,-1 1-256,2-2 128,-21 2 0,20-1 0,-20 0 0,19 0 96,-19 1-192,0-2 96,20 2 192,-20-1-192,0 0 64,0 0-224,0 0 224,0-19-64,0 18 32,0 2 64,-20-1 0,20 0-256,-19 0 160,19 1-32,-20-2-32,-1 21 32,2-19 0,-20-2 96,18 21-96,-18 0-160,-2-19 96,22 19-193,-20 0-351,18 19-321,-18-19-545,20 21-896,-3-21-1570</inkml:trace>
  <inkml:trace contextRef="#ctx0" brushRef="#br1" timeOffset="36225.072">21964 3495 8456,'0'0'320,"0"0"1506,0 0-289,0 0-480,0 20-512,-19 0 63,0 0 161,-1 20 224,-1-21-321,-18 21-95,20-20-193,-22 20-224,22-21-31,-1 21-97,1-20-32,-2-20-32,21 20-385,0-20-320,0 0-576,0 0-352,0 0-994,0 0-800</inkml:trace>
  <inkml:trace contextRef="#ctx0" brushRef="#br1" timeOffset="37847.1647">22085 3495 9929,'0'0'1217,"0"0"-384,0 0-225,0 0 225,-20 40 577,-20-20-321,20 20-385,-21-1 193,3 1-96,-22 0 32,21 0-577,-2-1-64,2 1-128,20-21 64,-2 2-288,21-2 352,-20 1-352,20-20-96,0 0-161,20 0 321,-20-20 96,21 1 161,18-2-514,-20-18 257,22 19-96,-2-19-96,1-1-193,18 0-31,-17 0 127,-21 1 193,20-1 96,-20 20 32,-20 0 96,19 20 64,-19 0 256,-19 0-95,19 20-65,-20 0 192,-20 20 129,1-1 31,17 21 1,-36-21-321,18 1 192,1 0-255,-2-1-290,22 1 129,-1-20-64,20 0-32,0-20 0,20 0 160,-1 0 128,2-20-31,18 0-258,0-20-63,-18 21 160,18-21-288,21 1-417,-21-1 161,2 0-129,-22 0 161,22 1 31,-22-1 225,0 20 192,-19 20 128,0 0 192,0 0 257,0 20-225,-19-1 64,-22 21 161,3 0 31,-3 0 65,2-1-32,-2 21-257,3-20-224,-22 0 192,40-1-512,1 1 416,-1-20-480,20 0 128,0-20 64,0 0-129,39 0 225,-19-20-64,20-20-160,-1 20 128,2-19-192,-2-1-257,1 0 1,-1 1-65,2-1 33,-3-20-1,3 40 193,-2-19 127,-20 18 161,-19 21 32,0 0 224,0 0 289,-19 21-97,0 18 257,-22 1 192,2 0-193,20 0 97,-41 19-65,19-20-447,2 21-1,20-20-64,-22-20-160,41 0-64,0-1 32,0-19 0,19 0 192,-19-19 64,41-1-288,-21 0-32,20 0-96,-1-20-1,2 0-159,-3 1-321,3-20-63,-2 19-161,2 0 96,-3-20 256,3 20 321,-22 21 160,-19 19 160,20 0 224,-40 0 353,1 19-225,-2 21 353,-18 0 128,-2 0 96,3 20-385,-3-21-95,2 20-97,-2-19-320,22 0-32,0 0-96,-1-20 129,20-20-354,0 19 321,20-19-224,-1-19 320,0-1-256,22 0-160,-22-20-128,22 20 63,-2-20-31,2 1-513,-3-1-32,3 0 33,-22 1 159,20 19 288,-39 20 225,0 0 192,0 0 321,-19 40 255,-20 0 321,-2-1 32,3 20-256,-3-19 63,2 20-191,-2-20-193,3 0-160,16-21-320,22 1 96,0-20-96,0 0 32,0 0 160,22-20-32,-3 1-160,0-2-32,1-18 96,1-1 128,18 0-353,-20 0 1,22 1-609,-22-1 321,22-19 63,-22 39 225,-19 0 224,0 0 192,0 20 609,-19 20-705,-2 0 416,-18 19 161,-21 1 31,21 0 33,-21-1-353,19 1 97,22-20 95,0-20-480,19 0 96,-20 0-224,20 0-384,20-20 95,-1 20-223,0-40 31,3 21 129,-22-21 256,19 1 160,0-1-160,-19 20 63,0-20 258,0 20 223,0 20 160,-19 0-512,0 0 193,-22 20-97,22 0-225,-22 0 1,22 0-1185,-1 20-2306</inkml:trace>
  <inkml:trace contextRef="#ctx0" brushRef="#br1" timeOffset="39164.24">21649 4409 5957,'0'-20'1922,"0"20"-321,0 0-351,0 0-129,19 0-64,-19-20-64,0 20-64,0 0-161,0 0-31,0 0 64,0 0-97,0 0-31,0 0-289,0 0 65,0 0 95,0-20-351,0 20 191,0 0 32,0 0-127,0 0-321,0 0 192,0 0-32,-19 0 0,19 0-32,0 0 0,0 0 32,0 0-32,-22 0 161,22 0-161,-19 0-128,19 0 224,0 0-128,-20 0 160,1 0-128,-2 0 32,1 20 32,1 0-31,0-20 63,19 20-64,-22 0 128,3-20 128,0 19-352,-1 1 129,20 0 127,-21 0-320,2 0 96,19 0 128,0 20-160,0-21-160,0 1 256,-20 20-128,40-21-128,-20 2 128,19-1 32,-19-1 96,21-19-352,-21 20 160,20-20-64,-1 20-64,-19-20-33,19 0 129,3 0 96,-22-20-192,0 20 96,19-20 32,-19 1 224,0 19-160,19-20-128,-19-1 160,0 2 0,0 19 32,0-20 32,0 20 96,0 0 129,0 0-97,0 0-288,0 0 128,0 0-192,0 0 32,20 0 96,1 20 96,-2-20-256,-19 0 32,20 0-97,-1 19-672,-19-19-544,22 0-769,-22 0-961,19 0-1185</inkml:trace>
  <inkml:trace contextRef="#ctx0" brushRef="#br1" timeOffset="39689.27">22044 4369 8488,'0'-20'992,"0"20"1699,0 0-769,0 0-737,0 0-416,-19 20 416,-1 0 288,-21 20 33,3-1-65,-3 1-480,2 0-128,0 0-289,18 19-384,2-20-128,-1 2 0,1-2-64,19-19-32,0-1 32,19 2-544,1-1-449,-1-20-192,2 19-385,-21-19-352,20 0-32,19-19-736</inkml:trace>
  <inkml:trace contextRef="#ctx0" brushRef="#br1" timeOffset="39992.2874">22224 4349 12331,'58'-20'353,"-58"20"1985,22 20-705,-3 0 257,-19 0 0,0 20-449,19-1-320,-19 1-32,-19 19-480,0-19-1,-3 20-351,3 0-33,-20-21-128,18 0 0,-18 2 64,20-22-640,-3 1-225,3 0-864,19 0-1570,-19 0-1922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11:17.092"/>
    </inkml:context>
    <inkml:brush xml:id="br0">
      <inkml:brushProperty name="width" value="0.05292" units="cm"/>
      <inkml:brushProperty name="height" value="0.05292" units="cm"/>
      <inkml:brushProperty name="color" value="#FF00FF"/>
    </inkml:brush>
    <inkml:brush xml:id="br1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14938 3754 6790,'-20'0'2082,"20"0"-641,0 0-416,0 0 64,0 0 0,0 0-320,0 0 96,0 0-96,20 0-161,-20 0-31,0 0-97,0 0-63,21 0-1,-21 0-160,19 0-128,-19-21 129,20 21-129,-1 0 0,2 0 160,-21 0-384,39 0 320,-20 0-320,3 21 320,-3-21-288,1 0 128,-1 0 64,2 0 65,-1 0 31,-1 0 32,22 19-128,-22-19 64,20 0 97,-18 0-225,-2 0-128,20 0 64,-19 20 64,1-20-32,-2 0 32,1 0 64,20 0-224,-20 20 160,-1-20-128,1 0 288,20 0-384,-20 20 320,-1-20-320,2 0 320,-1 19-192,-1-19 0,0 0 32,3 21 160,-22-21-320,19 19 160,1-19 192,-1 0-352,-19 20 352,21-20-320,-1 20 256,-20-20-64,19 20-256,0-20 224,3 20 128,-22 0-256,19-20 96,0 19 32,-19 2 0,20-2 96,1-19-192,-21 20 32,0 0 64,20-20 0,-20 20 32,0-1-64,19 2 161,-19-21-258,0 19 161,0 1-96,19 0 129,-19-20-129,0 20 32,0-1 0,0 2 224,0-1-384,0 0 192,0-1 64,0 1-64,0 0-128,0 0 128,0 0 32,0 0-160,0-1 256,0 1-128,0 0-192,0 0 288,0 0-256,0 0 128,0-1 128,0 21-160,0-20-64,0 0 64,0 0 64,0-1-64,0 2 32,0-1 96,0-1-192,0-19 96,0 20 160,0-20-320,0 20 160,0-20-64,0 19 224,0-19-224,0 0-161,0 21 290,-19-21-130,19 0-63,0 0 256,-19 0-224,19 0 128,-20-21-96,-1 21 64,1-19-224,20 19 160,-19-20 0,0 0 96,19 20-64,0-19 0,-22 19 64,22-20-96,0 20 288,0 0-384,0 0 160,0 0-96,0 0 0,0 0 96,0 20 64,22-20 128,-3 19-224,-19 1 288,19 0-416,-19-20 192,20 19-64,1 2 32,-21-21 64,20 0-32,-1 0 64,0 0 161,3 0-161,-3-21-192,0 2 192,1 19 0,-1-20-160,2 0-96,-1 1-289,-1-1-352,1-1-736,1 21-1154,-21-19-1024</inkml:trace>
  <inkml:trace contextRef="#ctx0" brushRef="#br0" timeOffset="924.0528">13846 3177 6502,'0'-39'2306,"-19"39"-64,19-20-512,0 0-385,0 0-128,0 20-96,0 0 0,0 0-96,0 0-288,0 0-577,0 20 449,0 0 63,0 0-159,0 19-65,0 1-64,0-20-287,0 20 31,0-21-64,0 2-32,0-2 0,0-19-64,0 0-32,0 0 96,19 0 256,-19 0-288,20-19 96,-20-2 32,21 2-256,-1-1 128,-20 0-96,19 0 192,-19 20-288,19-20 128,-19 20 160,0 20-160,0-20 256,22 20-64,-22 0 96,0 0-95,0-1 31,19 2-288,-19-2-1,0-19-351,19 20-641,-19-20-993,20 0-737,-20 0-992</inkml:trace>
  <inkml:trace contextRef="#ctx0" brushRef="#br0" timeOffset="1212.0693">14044 3296 12619,'0'-19'-448,"21"-1"672,-1 0-192,-1 0 545,1 0 416,1 0-289,-2 1 161,20 19 160,-18 0-192,-21 0-128,20 0-33,-1 19-63,-19 1 160,0 0-321,0 0 0,-19-20-191,-1 20 159,-1 0-256,2-1-160,-1 2 64,20-21-96,-19 0-256,-2 0-257,21 0-576,0 0-768,0-21-193,21 21-160,-21-19-1250</inkml:trace>
  <inkml:trace contextRef="#ctx0" brushRef="#br0" timeOffset="1484.0848">14521 2840 11210,'21'-40'673,"-1"20"960,-20 20-928,0 0 1537,-20 20-1121,20 0-384,-21 20 224,1-1-64,1 21 96,0-20-545,-3 19-64,3 1-31,19-20-385,-19-1 128,19-19-128,0 0-32,0 0-225,0 0-223,19-20-833,-19 0-353,19 0-416,-19 0-545,22-20-2561</inkml:trace>
  <inkml:trace contextRef="#ctx0" brushRef="#br0" timeOffset="1626.0929">14383 3039 13100,'-40'0'3331,"20"0"-2850,20 0 1216,0 0-1793,0 0 416,20 0 257,-1 0-545,22 0 0,-3 0-609,22 0-2530</inkml:trace>
  <inkml:trace contextRef="#ctx0" brushRef="#br0" timeOffset="2253.1288">14819 3039 11627,'0'0'224,"0"0"609,0 0-705,0 0 704,0 0 706,20 19-481,-20 1-320,0 20-65,0-20-95,0 0-257,0 19-224,0-19-32,0 0 96,0 0 1,0-20 159,0 20-96,0-20 289,0-20-257,0 20-96,0-20-32,0 0 0,0 0-64,0 0-64,19 1 32,-19-1 0,21 0-32,18 0 64,-19 0-32,1 20-96,-2-20 32,1 20-64,-1 0-320,2 20-609,-1 0-737,-1-20-320,0 20-1025</inkml:trace>
  <inkml:trace contextRef="#ctx0" brushRef="#br0" timeOffset="2709.155">15356 2999 10537,'0'0'2147,"-21"0"-1411,1 0 225,20 19-512,-38 2 1312,16-2 65,3 21-449,-20 0-96,18-20-480,2 19-288,-1-19-545,20 0 96,0 0-192,0 0 64,0-20 32,20 0-225,-20 0-31,19 0-128,2-20 31,-1 0 97,-1 0-385,0-20 257,3 21 96,-3-1-1,-19 0 193,19 0-32,1 0 64,-20 0 0,0 20 128,0 0 96,0 0 417,21 20-97,-21 20-64,-21-20 1,21 19 223,0-19-448,-20 0-63,20 0-130,0 0 66,0 0-866,0-1-288,0-19-737,0 21-608,0-42-1314</inkml:trace>
  <inkml:trace contextRef="#ctx0" brushRef="#br0" timeOffset="3097.1772">15455 3039 12972,'19'-21'833,"-19"42"-1,0-2-127,0 1 1089,0 0-225,0 0-608,-19 0-448,19 0-129,0 19-160,0-19-64,0 0-320,0-20 64,0 20-32,0-20-481,0 0 257,19 0 224,-19-20 256,20 0-320,-1 0 192,2 0 128,-1-19-288,-1 19 192,1 0-96,-20 20 128,21-20-64,-21 20 224,0 0-96,0 20 321,0 0-33,0 0-96,0 0-31,0-1-161,-21 1-96,21 0 0,0 0 64,0 0-513,0-20-607,0 20-802,0-20-480,0 0-641,21 0-3715</inkml:trace>
  <inkml:trace contextRef="#ctx0" brushRef="#br0" timeOffset="3535.2021">15932 3058 12043,'0'0'1121,"0"0"192,-22 20-960,3 0 1024,0 0 641,-1 20-673,-1-1-128,2-19-480,-1 20-545,1-20-192,19-1-32,0 2 0,0-2-32,0-19-96,0 0-545,19 0 32,1 0 161,-1-19 32,2-21 63,-1 20 161,-1-20 96,0 0 96,3 1-32,-3-21-33,0 21 33,1-21 0,1 20 96,-1 0 96,-20 20 257,0 20 351,0 0 514,0 0-290,0 0-896,-20 20 353,20 20-161,-21 0 321,1-1-257,1 1-160,0 0-32,-3 20-128,22-21-545,0 1-576,0 0-961,0-21-704,0 21-2147</inkml:trace>
  <inkml:trace contextRef="#ctx0" brushRef="#br0" timeOffset="3841.2197">16110 3217 11498,'19'-40'833,"-19"21"-993,20-1 384,-20 0 97,19 20 1088,2 0-160,-21 0-192,0 20-160,20-20-192,-20 20-129,19-1 161,-19 21-193,0-20 33,-19 0-161,19 0-95,-20-1-65,-1-19-96,21 21-64,-19-21-224,-1 0-385,20 0-383,0 0-738,-19-21-768,19 21-769</inkml:trace>
  <inkml:trace contextRef="#ctx0" brushRef="#br0" timeOffset="4460.2552">16387 3039 12523,'0'0'577,"19"0"768,-19 0-768,0 0 1024,0 19 385,0-19-705,0 20-320,-19 20-160,19-20-128,0 0-193,-19-1-192,19 21 97,-20-20-289,20 0-192,-21 0 160,21-20-32,0 19-64,0-19 0,0 0 224,0 0-192,0 0 32,0-19-192,21 19 128,-21-20 32,20 0-64,-1 0 160,0-20-288,3 21 224,17-1-257,-20 0 225,2 0 129,-1 0-290,-20 20 225,0 0 225,0 0-193,0 0 288,0 20 97,0 0-161,0 0-96,-20 19-64,20-19 129,-21 0-97,21-20-384,0 20 320,0-20-320,0 0 63,0 0 33,21 0 160,-1 0-352,-1 0 256,0-20-288,22 0 192,-22 0 256,1 20-128,21-19-64,-22 19-96,-19-20 63,0 20 418,19 0-161,-19 20 256,0-20-256,0 19 33,0-19 127,0 20-416,0 0-160,0 0-577,22 0-1377,-22-20-3075</inkml:trace>
  <inkml:trace contextRef="#ctx0" brushRef="#br0" timeOffset="5863.3353">20635 3595 10377,'19'0'513,"-19"-21"768,0 21-256,0 0 929,0 0-225,0 0-992,0 0-288,0-19-97,-19 19-96,19 0 0,-19 0-256,-1 0 353,-20 0-417,20 0 160,-21 0-64,3 0 32,-3-20 32,2 20 160,1 0-96,-23 0-32,21 0-160,1 0 193,-21 0 63,21 0-256,-21 0 96,19 0 0,-17 0 0,-2 20 0,0-20-32,0 0 0,2 19-32,17-19 32,2 0-32,-21 21-32,22-21 64,-3 19 128,2-19-160,18 20-128,-18-20 256,-2 20-224,3-20 96,18 20 96,-20 0 0,1 0-256,-2-1 192,2 2 96,-1-2-32,1 21-160,18-20 128,-18-1-32,0 21-64,-2-20 129,22 0-1,-22 20-96,3-1 96,18 1 0,-1 0 160,-18-1-288,20 1 96,-3 20 32,-16-20 0,18 0-96,-1-1 128,2 1-96,19 0 0,-20-1 0,1 1 193,-3-20-289,3 0 320,19 20-224,-19-21-192,-1 1 224,-1 20-160,21-21 96,-19 2 96,19-21-224,-20 20 96,20-20 32,0 19-128,0-19-1,0 0-31,-19-19-96,19 19 32,-21-20 320,21-20-384,0 20 384,0 0-128,0 0-160,0 1 224,0 19-32,0-21 192,0 21-256,0 0 64,0 21 160,0-2-160,0 1 320,0 20-192,0-21-96,0 22 64,0-22-64,21 1 0,-21-20 225,19 0-257,1 0 256,-1 0-64,22 0-64,-3-20-256,3 1 256,-2-1-384,2-1-353,-3-18-480,3 19-1025,-2 0-1121</inkml:trace>
  <inkml:trace contextRef="#ctx0" brushRef="#br0" timeOffset="6532.3736">20914 3535 14029,'0'-40'128,"0"21"32,0 19 160,0 0 161,0 0 1120,0 19-448,0 1-192,0 0-160,19 19-385,-19-18-63,0-2 127,0 21-480,0-20 192,0 0-95,0 0 31,0-20 32,0 0 192,0 0 353,0 0-385,0-20-96,0 0-64,0 0 65,20 0-1,-1-19-160,-19 18 128,41 2-320,-22-1 128,1 0 0,20 0 0,-20 20 64,-1-19-224,1 19 32,20 0-32,-20 19-513,-1-19-448,2 20-865,-21 0-640,20 0-674</inkml:trace>
  <inkml:trace contextRef="#ctx0" brushRef="#br0" timeOffset="6995.4002">21569 3495 14157,'0'-19'480,"0"19"225,-21 0-160,1 19-97,1-19 1282,-22 40-1,22-20-448,-20 20-256,-1-1-224,20-19-384,20 20-257,-19-20-32,19-1-256,0 2 128,0-2 0,0-19 96,19 0-577,1 0 1,-1 0 224,2 0-385,-1-19 129,-1-2-449,22-18 352,-22 19 97,0 0 159,1-20 33,1 21 160,-2-2 96,-19 2 128,0-1 160,20 20 481,-20 0 127,0 20-351,-20-20-1,20 40 33,-19-21 160,-2 1-257,21 0-128,-20 0-352,20 0 32,-19 0-160,19-1-481,0 2-512,0-21-1089,0 0-64,19 0-801</inkml:trace>
  <inkml:trace contextRef="#ctx0" brushRef="#br0" timeOffset="7368.4215">21786 3476 15342,'-19'19'96,"19"1"673,0 0 320,-20 0 961,1 20-353,19-21-1120,-21 1-353,21 0 96,-20 0-255,20 0-258,0 0 161,0-20-224,0 0 128,20 0-160,1 0 128,-2 0 31,1-20-95,-1 0 352,22 0-288,-22 0 128,20 0 64,-18 1-32,18-2-32,-39 2 96,0 19 257,0 0-161,0 19 384,0-19-352,-19 40 161,19-20-321,-20 0 64,-1 0-96,2 0-96,19 19-481,-20-39-736,20 21-1089,0-2-609,20-19-2114</inkml:trace>
  <inkml:trace contextRef="#ctx0" brushRef="#br0" timeOffset="7823.4474">22304 3535 16111,'-22'0'0,"3"20"801,0-1 320,-1 2 896,-1 18-415,-18-19-833,20 0-481,19 0-128,-22 0-192,3-1 0,19 2 128,0-2-224,0-19-416,19 0 63,-19 0 1,22 0 63,-3 0-223,20-19 159,-18-21 33,18 20-33,-20-20 129,22-19 0,-2 19-257,-18-20-160,18 1-31,-20-1 479,2 20 289,-1 21 256,-1-2 737,-19 2 737,0 19-129,0 0-800,-19 19-256,-1 2 416,-1 18-129,2 1 353,-20 0-608,-2 0-1,3 19-608,16-20 192,3 1-288,0 20-224,19-20-353,0-21-1024,0 21-706,19-20-1440</inkml:trace>
  <inkml:trace contextRef="#ctx0" brushRef="#br0" timeOffset="8143.4657">22462 3754 14605,'0'-60'-288,"20"20"480,-1 20-160,1-19 865,1 18 352,-2 2-512,1 19-128,-1 0 63,-19 0-63,19 19-129,-19 2 1,0-2-129,0 21 96,0-20-95,-19 20 191,19-21-448,-19 2 289,-20-2-353,18 1 256,1-20-256,1 0-288,19 0 32,-20 0-705,20 0-417,0-20-671,0 20-578,0-19-2273</inkml:trace>
  <inkml:trace contextRef="#ctx0" brushRef="#br0" timeOffset="8738.4998">22879 3455 13869,'20'0'2050,"-20"0"-1762,0 0 64,0 21 1698,-20-2-32,-1 21-288,1-20-833,1 20-65,0-21-127,-3 21-225,3 0-287,0-20 127,19-1-352,0 2 160,-20-21-224,20 0 96,0 0 160,0 0-256,0 0 288,20 0-224,-20 0 0,19-21 0,22 2-64,-3-21 160,3 20-320,-2-20 224,2 0-257,-3 21 161,-18-21 96,1 40 64,-2-20-96,-19 20 353,0 0-129,0 0-96,0 20 352,0 0-320,-19 0 225,19-1-161,-21 2-64,21-2-32,0 1-64,-20 0 0,20-20 32,20 0-96,-20 0-160,21 20 192,-21-20-64,39-20-1,-20 20 65,22 0-32,-2-20 64,-18 0-192,-2 20 192,1 0-64,-1-19 224,0 38-32,-19-19 65,0 0-33,0 20 128,0-20-192,0 20 64,0 0-64,0 0-320,0 0-352,0-20-1090,0 40-2402,0-21-7815</inkml:trace>
  <inkml:trace contextRef="#ctx0" brushRef="#br1" timeOffset="12730.7282">1262 9056 10537,'0'-39'193,"-20"19"832,20 0 1025,-21 0-321,21 0 65,-19 20-417,19 0-640,-20 0-289,1 20 353,-3 20-96,3-1-65,0 22-63,-1-3-193,20 3-448,-19-22 32,19 21 64,19-19-160,1-4-256,-1-16-545,0-1-513,22 0-672,-21 1-608,20-21-2275</inkml:trace>
  <inkml:trace contextRef="#ctx0" brushRef="#br1" timeOffset="12954.741">1500 9076 13356,'19'-40'769,"-19"40"-289,0 0 577,0 20 673,0 0-257,-19 1-127,19 18-738,0 0-159,0 2-193,-19-2-224,19 1 128,0 0-416,0-19-129,0-3-672,0 1-640,0-19-97,0 0 65,19 0-1186</inkml:trace>
  <inkml:trace contextRef="#ctx0" brushRef="#br1" timeOffset="13163.753">1639 8957 11723,'59'-79'256,"-19"79"1506,-20-20-161,-1 20 129,2 20 288,-1 19-641,-1 1-192,1 20-416,-20-1-225,0 1-512,0 20 64,0-22 65,0 3-129,0-3-449,-20-17-640,20 0-897,-19-23-1889,19 1-6567</inkml:trace>
  <inkml:trace contextRef="#ctx0" brushRef="#br1" timeOffset="14496.8292">3087 9017 11370,'21'-40'192,"-21"20"449,0 20 1089,0 0 31,0 0-479,0 20-738,0 0 481,0 19 0,0 22-96,-21-22-449,2 21-352,-1-1 33,1 1 31,19-19-160,0-23 32,-21 1 0,21-19 64,0 0-32,0 0 160,0-19 1,21 1-321,-2-23 64,1-19-64,-1 1-225,22-1 161,-22-20 32,22 21-192,-22-21 224,20 21-128,2 19 95,-22 20 162,0 1-130,-19 19 322,20 19-65,-20 1 288,0 20 1,0 19-257,0 1 192,-20 19-352,1 1 33,19-20-65,-19-1-32,19 1-32,0-19-257,0-23-383,0 1-481,0-19-865,-20 0-833,20 0-2498</inkml:trace>
  <inkml:trace contextRef="#ctx0" brushRef="#br1" timeOffset="14647.8377">3068 9136 11242,'0'-20'2499,"0"20"-2756,19 0 962,2 0 160,-1 0-257,19 0-159,1 20-225,-1-20-64,2 19-128,17-19-480,-17 20-1154,-3-20-1633</inkml:trace>
  <inkml:trace contextRef="#ctx0" brushRef="#br1" timeOffset="14913.853">3822 8639 13324,'21'-20'1153,"-42"20"-897,21 20 641,-20 20 705,1-1 192,-22 22-353,22 18-544,-20-20 128,18 21-545,1 20-352,1-22 32,19-18-288,0 0 96,19-20-352,-19-1 64,41-20-898,-41-19-928,19 0-352,1 0-385,-1-19-4388</inkml:trace>
  <inkml:trace contextRef="#ctx0" brushRef="#br1" timeOffset="15127.8652">3843 8917 12491,'19'0'64,"1"0"1890,-1 20-256,2 20-289,-1 0 129,-1-1-353,0 2-256,22-2-929,-21 0 288,18 21-320,3-40 64,-22 20-673,22-20-320,-22-20-608,1 20-321,21-40-704,-22 20-2403</inkml:trace>
  <inkml:trace contextRef="#ctx0" brushRef="#br1" timeOffset="15331.8769">4318 8917 10954,'-39'0'1697,"-2"20"417,22 20-576,-20 0-129,-2 19 289,-19-19-545,22 19-288,-3-18-417,2-2-192,0-20-288,18 2 0,21-1-96,-19-20-865,19 0-832,19-20-674,-19-1-31,21-18-2787</inkml:trace>
  <inkml:trace contextRef="#ctx0" brushRef="#br1" timeOffset="15547.8892">4339 8639 14061,'58'0'352,"-37"40"1602,-21-1-64,20 1-32,-20 20-129,0 20-800,-20 19-160,-1-20-353,-18 20-256,-1 0 0,1-17-63,20-24-97,-3-18-64,3-1-257,19-20-448,-20 2-736,20-21-641,20-21-1185,-20 2-1185</inkml:trace>
  <inkml:trace contextRef="#ctx0" brushRef="#br1" timeOffset="15785.9028">4616 8977 15438,'20'20'577,"1"-20"-1,-2 0 1346,20 0-609,2 0-64,-3 0-320,3 0-769,17 0 1,2-20-129,-19 20-64,-2 0-737,1 0-256,-20-20-1249,-1 20-1089,-19 0-2211</inkml:trace>
  <inkml:trace contextRef="#ctx0" brushRef="#br1" timeOffset="15938.9117">4696 9116 14221,'-20'20'320,"20"-1"961,20-19-448,-1 0 0,22 0-32,-3 0-545,3 0-352,-2 0 64,21-19-833,-21 19-961,21-20-1313</inkml:trace>
  <inkml:trace contextRef="#ctx0" brushRef="#br1" timeOffset="16154.924">5370 8779 15790,'21'0'1089,"-21"39"1058,-21-19-610,2 40 161,-20-1 31,-2 1-448,2-1-576,-1 20-385,1-18-191,18 18 63,1-18-417,1-24-223,19-16-257,0-1-576,0 0-961,19-20-1954</inkml:trace>
  <inkml:trace contextRef="#ctx0" brushRef="#br1" timeOffset="16700.9553">7236 9036 16976,'0'20'96,"-19"0"448,19 1 737,0 18-95,0 0-129,-20 2-641,20-2-320,20-20-64,19 2-448,-18-1-1634,18-20-1794</inkml:trace>
  <inkml:trace contextRef="#ctx0" brushRef="#br1" timeOffset="16857.9643">7436 8878 13997,'-41'-40'2370,"22"20"-2114,19 0 1025,-20 20-928,20 0-257,0-19-160,0 19-1025,0 19-897,20-19-1217</inkml:trace>
  <inkml:trace contextRef="#ctx0" brushRef="#br1" timeOffset="17190.9833">8070 8699 14221,'40'-39'512,"-40"18"962,0 21-257,-19 0-288,-2-20 320,-18 20-320,-2 20-288,2-20-481,-1 0 160,1 21-320,-2-21 256,22 19-416,-1-19 192,1 20 32,-2-1 32,21 2 0,0 19-32,0-1 449,0 21 63,0-1-95,0 1 31,0 19-319,0-19 63,0 20-96,0-22 64,0 3-160,0-22 32,-20 1-384,20-20-353,0-20-512,0 20-961,-19-40-1249,19 0-833</inkml:trace>
  <inkml:trace contextRef="#ctx0" brushRef="#br1" timeOffset="17341.9919">7554 9097 11723,'19'0'4900,"1"0"-4868,20 0 929,-20 0-737,40 0-160,-21 0-32,1 19-448,-1-19-1057,21 0-1666</inkml:trace>
  <inkml:trace contextRef="#ctx0" brushRef="#br1" timeOffset="17718.0134">8705 8660 16143,'20'-41'448,"-20"41"1410,-20-20-1185,1 20-33,-1 0 289,-20 0-448,1 0-257,-2 20-64,2-20-32,18 20-32,-18-20 128,20 21-192,-2-2-160,21-19 256,-20 20-160,20 20 192,-19-21 129,19 21 319,0 20 161,0-20-160,19 19-161,-19 1-288,0 20 96,0-22 1,0 3-257,0-22 0,-19 1 96,19 0 0,0-19-224,0-3-513,-19-18-544,19 0-256,0 0-545,0-18-1153,0-3-993</inkml:trace>
  <inkml:trace contextRef="#ctx0" brushRef="#br1" timeOffset="17871.0221">8190 9036 17296,'19'-19'1121,"0"19"769,22 0-673,-2 19-384,2-19-1,-3 0-447,3 20-385,-2-20 32,21 20-384,-21-20-1250,1 21-2017</inkml:trace>
  <inkml:trace contextRef="#ctx0" brushRef="#br1" timeOffset="19554.1184">10711 8381 6662,'0'-79'2883,"0"59"-545,19 20-128,-19 0-641,0 0-352,0 39 417,0 1-257,0 40 97,0-1-577,0 20 96,-19 0-449,-2 41-224,1-21 1,1 40-129,-22-40 0,22 19 32,-1-19 0,-20-19-160,20-19-31,20-2-66,-19-21-31,19-17-288,0-21-385,0-20-544,0 0-416,19 0-1186,1-40-1281</inkml:trace>
  <inkml:trace contextRef="#ctx0" brushRef="#br1" timeOffset="20063.1476">11525 8739 6181,'19'-60'577,"-19"20"1761,20 20 289,-20 0-834,0 20-31,0 0-545,0 20-64,0 21-128,0 17-96,-20 3-256,1-2 31,-2 1-287,21 19-97,-20-20-256,1 21 0,-1 0 128,-1-21-288,2 1 32,19-19-160,-20-4 32,20-37-769,20 0-320,-20 0-97,19-19-191,2 1-1,-1-23-447,19-19-1603</inkml:trace>
  <inkml:trace contextRef="#ctx0" brushRef="#br1" timeOffset="20280.1599">11802 8540 13164,'19'-20'705,"-19"40"928,0 20 1,-19 19-257,19 1 96,-39 20-191,18-1-738,-18 20 65,20-20-353,-22 1-256,22 0 32,-1-21-32,20 1-96,-21-40-192,21 1-289,0-21-896,21 0-481,-21 0-961,0-21-2370</inkml:trace>
  <inkml:trace contextRef="#ctx0" brushRef="#br1" timeOffset="20509.173">11265 8878 13901,'0'0'256,"21"0"1345,-1 0 193,19-20-705,21 20 353,0 0-450,0 0-415,-2 20-129,21-20-31,1 0-417,-20 0 96,0 0-224,-21 0-321,1 0-415,-20 20-1282,-20-20-929,0 0-1153</inkml:trace>
  <inkml:trace contextRef="#ctx0" brushRef="#br1" timeOffset="20690.1834">11424 8977 14413,'0'20'320,"0"0"2179,41-20-705,-22 0-481,22 19-577,17-19-415,2 0-257,0-19-64,0 19-224,20 0-1602,-22 0-1762,2 0-5380</inkml:trace>
  <inkml:trace contextRef="#ctx0" brushRef="#br1" timeOffset="21080.2058">12219 9136 15534,'-39'-39'256,"18"-2"609,21 2 416,0-1-608,21 0 224,-2 20-160,20-19-609,2-1 288,-3 20 65,23 20-385,-21 0 192,-1 0 128,2 40 1,-22-20-289,0 39-128,-19-19 224,0 19-160,-19 2-64,-22-22 64,3 0 32,-22 2-64,21-22 0,-21 1 161,0-20-322,21-20-127,-2 1-224,2-1-257,18-1-288,21 1-865,0 1-704,21-1-609</inkml:trace>
  <inkml:trace contextRef="#ctx0" brushRef="#br1" timeOffset="21361.2218">13033 8560 9929,'60'-60'1441,"-41"40"1506,-19 20-929,0 0 320,-19 0-864,-1 40-129,-40 0-480,19 19 256,-17 1-160,-2 19-225,0 1-159,0-1-353,21 21-160,-1-20 32,20-22-736,20 3-706,20-22-736,20 1-1409,-1-20 256</inkml:trace>
  <inkml:trace contextRef="#ctx0" brushRef="#br1" timeOffset="21743.2437">12934 8838 14381,'38'-20'1089,"3"20"1602,-21 20-1026,20 20-351,-20-20 95,18 19-416,-16 1-545,-3-20-63,0 19-321,1 1-32,-20-19-128,21 18-385,-1-20-544,-20 1-448,19-20-225,-19 0-672,19 0-545,-19-20-2402</inkml:trace>
  <inkml:trace contextRef="#ctx0" brushRef="#br1" timeOffset="21943.2551">13370 8838 8456,'0'-20'3299,"-20"40"-801,1 0-608,-22 20-481,3-1 161,-3 21-353,-17-21-32,17 22-641,-19-22-223,21 0-225,20 2-96,-3-22-160,22 1-385,0-20-576,0 0-961,22-20-640,-3 1-866</inkml:trace>
  <inkml:trace contextRef="#ctx0" brushRef="#br1" timeOffset="22154.2672">13569 8441 5829,'58'39'10826,"-36"-19"-10345,-22 40 1889,19-1-865,-38 1 289,-3 19-513,3 1-640,-20 19-385,-21 0 64,0 1-320,21-40 65,-21-1-226,41 1-191,-2-40-769,21 1-1345,0-21-1923</inkml:trace>
  <inkml:trace contextRef="#ctx0" brushRef="#br1" timeOffset="22537.2891">13986 8997 15310,'39'0'1121,"-39"0"1698,40 0-1410,-20 0-96,19 0-704,1 0-65,-1 0-544,2 0-32,19 0-416,-21 0-1474,1 0-1569,-1 0-6471</inkml:trace>
  <inkml:trace contextRef="#ctx0" brushRef="#br1" timeOffset="23018.3165">15197 8619 11146,'20'-39'609,"-1"19"736,-19 20 385,0 20-705,0-1 576,-19 21-352,-1 20-352,-1-1 128,2 1-288,19 20-257,-39-1-192,17-20-95,3 21-1,0-21-224,-1 1 0,-1 0-192,21-40-161,0 0-384,0-20 33,21 0-738,-1-20-63,18 0-289,-16-20-768,17 1-2275</inkml:trace>
  <inkml:trace contextRef="#ctx0" brushRef="#br1" timeOffset="23242.3293">15534 8500 14990,'0'20'352,"0"20"801,-21-1 609,2 22-193,-1 18-63,-20 0-385,20-19-449,-19 19-95,-1 0-257,20-18-96,-18 17-159,16-37-194,22 17 129,-19-37-608,19-1 127,0-20-576,0 0-1281,0 0-128,19-20-1186</inkml:trace>
  <inkml:trace contextRef="#ctx0" brushRef="#br1" timeOffset="23491.3437">14899 8878 14509,'19'0'449,"1"0"1344,40 0-191,-20 0-449,18 0 32,22-20-384,-1 20-64,1 0-513,-1 0-96,-19-20 0,20 20-64,-20 0-448,-21 0-161,1 0-1056,-20 0-609,-20 0-833,-20 20-2146</inkml:trace>
  <inkml:trace contextRef="#ctx0" brushRef="#br1" timeOffset="23680.3544">15038 9017 13997,'-40'39'1922,"40"-39"-1250,19 0 1602,22 0-928,-3 0-193,3 0-737,-2-20-192,21 20-160,0 0-32,0-19-608,-2 19-1410,2 0-801,0 0-1601</inkml:trace>
  <inkml:trace contextRef="#ctx0" brushRef="#br1" timeOffset="24219.3853">15891 8878 12043,'-19'0'480,"19"0"1314,19-20-513,-19 0-320,19 0 96,3 0-416,16 1-385,-18-2-160,21-19-64,-22 21 32,0-20-32,3 18-128,-3 1 128,0 0 0,-19 20 64,0 0 321,0 0-129,0 20 289,0 0 191,-19 20-63,19 20 0,-19-1 223,-22 21-543,22-21-1,-1 21-224,-21-21-96,22 20-32,0-38-256,19 18-448,-22-40-417,22 2-673,0-1-1089,0 0-1185</inkml:trace>
  <inkml:trace contextRef="#ctx0" brushRef="#br1" timeOffset="24399.3955">15693 9255 8520,'39'19'6245,"-20"-19"-4483,3 0 512,17 0-1057,1 0-128,18 0-576,2 0-321,-19 0-128,17-19-96,2 19-801,0 0-1697,-21 0-1538</inkml:trace>
  <inkml:trace contextRef="#ctx0" brushRef="#br1" timeOffset="24810.419">16924 8500 13420,'-21'0'961,"1"20"-384,1 20 1184,-20-1-31,-2 1 256,3 20-257,-3 20-607,-19-1-130,21 0-479,-21 1-33,21 0-255,18-22-161,21 3-192,0-3 128,21-17 0,-1-21-641,18 1-608,3-3-96,-22-18-1346,22 0-1345</inkml:trace>
  <inkml:trace contextRef="#ctx0" brushRef="#br1" timeOffset="25040.4323">16903 8779 14221,'0'39'544,"0"1"1410,21 0-128,-2-1-385,1 1 97,-20 0-641,40-1-449,-20-19-448,-1 20 128,0-20-352,3-1-320,17 1-545,-20 1-1186,2-21-479,-21 0-449</inkml:trace>
  <inkml:trace contextRef="#ctx0" brushRef="#br1" timeOffset="25260.4449">17341 8779 13484,'-61'39'1410,"23"1"896,-3 0-705,-19-1 257,2 21-385,-2-21-576,0 1-224,0 20-577,21-41-32,0 22-128,18-21-32,1-1-192,20-19-929,0 0-609,20 0-384,-20 0-737,21-19-2402</inkml:trace>
  <inkml:trace contextRef="#ctx0" brushRef="#br1" timeOffset="25487.4578">17519 8540 16944,'39'40'288,"-39"19"1634,0-19-1,0 20-159,-20 19-224,-19 1-834,20-1-576,-41 0-64,19 1-32,3-20-160,18-21-256,-21 0-609,41-18-865,0-1-1793,0-20-3684</inkml:trace>
  <inkml:trace contextRef="#ctx0" brushRef="#br1" timeOffset="26079.4917">18094 8083 11883,'20'-20'1025,"-20"20"1281,21 40-96,-21 0-32,0 40-384,-21 18-1,21 2-479,-20 39-353,1-20-289,0 40-223,-22-20 31,-19 20-256,2-40 1,17 19-322,-19-19 418,21-19-289,-1-19 64,1-2-96,19-21-96,-1-17-353,2-21-127,-1 0-129,20-20-800,0 0-321,20-20-1441,-20 0 416</inkml:trace>
  <inkml:trace contextRef="#ctx0" brushRef="#br1" timeOffset="26648.5241">19067 8818 11755,'39'-39'736,"-18"18"65,-21 21 512,0-19-288,0 19 257,-21 19-386,2 2-287,-20-2 32,-21 21 191,0 0-383,2-1 159,17 1-31,-19-20-33,21 20 97,20-21-32,19 1-161,0-20-416,19 20 288,0-20 33,42 21-33,-1-2-32,-2-19-352,2 20 96,0-20 160,-21 19-224,1-19-64,-1 20 64,-20-20-576,3 0-545,-3 0-513,-19 0-1793,0 0-257</inkml:trace>
  <inkml:trace contextRef="#ctx0" brushRef="#br1" timeOffset="27367.5654">18711 9235 11659,'0'0'1153,"0"0"64,19 0 1089,0 20-224,1-20-513,21 19-351,-3-19-450,22 21-351,0-21-65,-1 20-192,-19-20-704,-1 0-898,2 0-1504,-3 0-674</inkml:trace>
  <inkml:trace contextRef="#ctx0" brushRef="#br1" timeOffset="27791.5895">19821 8739 11434,'0'-40'737,"19"40"640,-19-20 513,0 40-449,0-20 417,0 40-416,0 0-417,0-1-97,-19 1-95,19 19 64,-19 1-673,-1-20 33,-1 19-193,21 1 160,-19-21-512,19 21-65,19-40-576,-19 20-448,21-20-1121,18-20-1154,-20 20-6245</inkml:trace>
  <inkml:trace contextRef="#ctx0" brushRef="#br1" timeOffset="28101.6074">19999 9155 12075,'0'-58'320,"0"17"577,22-18 544,16 19-448,-18 0 32,40 1 64,-19 19-128,-3 0 32,3 20-128,-2 0-320,2 20-161,-22 0 64,-19 19-352,0 1 193,0 0 287,-19-1-287,-3 1-193,-17 0 96,-1-20 160,1-1-448,-2 1 160,3-20-64,-3 0-128,2 0-352,20-20-417,-3 1-577,22 19-1505,0-20-1024</inkml:trace>
  <inkml:trace contextRef="#ctx0" brushRef="#br1" timeOffset="28597.6356">20654 8997 12235,'22'0'1089,"-22"0"513,0 0 736,0 0-544,0 0-385,0 0-961,0 0-288,0 0-95,0 0 127,0 0-288,0 0 256,0 0-96,0 0-64,0 0 0,0 0 96,0-20 96,0 20-128,0 0 64,0 0 257,0 0 191,0 0 97,0 0-257,-22 20-160,22-20 33,-19 0-1,19 0 64,0 0-159,0 0-193,-19 0 96,19 0-64,0-20 32,0 20-513,0-20-768,0 20-1025,0 0-2498</inkml:trace>
  <inkml:trace contextRef="#ctx0" brushRef="#br1" timeOffset="29242.6725">20994 9116 10505,'0'-19'1378,"0"19"-97,0 0 1089,0 19-544,0 1-96,0-1-513,0 1-449,0 1-159,0 18-161,0-19-191,19-1-321,-19 2 384,0-1-320,0-20 32,19 0 192,1 0-256,1-20-128,-21-1 64,19 2 96,-19-20-128,20-2 224,-20 2-128,19 0 32,-19-22 160,20 2-288,-20-1 160,21 21 0,-21-21-32,19 21 64,1-1 64,-1 19 160,2-18 65,-1 20 159,18 19-256,-16-21 161,36 21-385,2 0 128,0 0-32,19 0 64,1 0 1,19 0-161,-20 0 192,20 0-160,-19 0-224,-20-20 0,-22 20-577,3 0-416,-41 0-673,0 20-1121,0-20-960</inkml:trace>
  <inkml:trace contextRef="#ctx0" brushRef="#br1" timeOffset="29722.7001">21569 8917 13132,'0'-19'897,"0"-1"384,0 20 705,0 0-256,0 0 95,0 20-544,-21 19-256,1 1-96,20-20-128,-19 19-320,0 1-97,19 0-160,0-1-320,-22-19 160,22 21-32,0-41 160,0 19-384,0-19 128,22 0 64,-3-19-32,0-1-32,1-1-64,1-18 96,18 19-32,2-20 0,-3 20 0,3-19 160,-2 39-256,-20-20 128,2 20 128,-1 20 128,-1-1 32,-19 21 0,0-19-31,0 18-129,0 0-64,0 2 0,0-22-321,-19 20-672,19-18-1313,0-1-2979</inkml:trace>
  <inkml:trace contextRef="#ctx0" brushRef="#br1" timeOffset="30704.7561">1262 11023 15214,'0'-19'96,"0"-2"256,-20 21 1314,20 0-769,-21 0 32,2 21 128,-1 18-64,-21 20-129,22-19-127,0 40-160,-20-21-225,39 1-192,-21-1-224,1 1 64,20 0-128,20-20 0,1-21-769,-2 21-576,20-40-1026,2 20-864</inkml:trace>
  <inkml:trace contextRef="#ctx0" brushRef="#br1" timeOffset="31054.7763">1341 11182 10570,'-19'0'3843,"19"0"-4548,0 0 641,0 0 545,0 0 384,19 0 64,20 0-129,1 20-95,-1-20 0,2 20-257,-2 0-256,-18-20-128,-2 19 257,1-19 479,-1 20-255,-19 0-97,-19 0-63,-1 20-65,-20-21 0,1 21 97,20-19-161,-22-2-224,21 1 0,20 0-128,0 0 224,0-20-256,20 19 320,21-19-608,-3 0-417,3 21-448,-2-21-961,1 0-353,-1-21-2434</inkml:trace>
  <inkml:trace contextRef="#ctx0" brushRef="#br1" timeOffset="31307.7907">1798 10924 13773,'59'0'736,"-40"0"-512,2 20 962,-1 19 799,-1 1-191,0 0-224,3 20-738,-3-1-255,0 20-321,-19 1-128,0-1 97,0 1-1,-19-20-64,0-1 32,-3 1-704,3-41-513,0 21-1602,-1-40-1793</inkml:trace>
  <inkml:trace contextRef="#ctx0" brushRef="#br1" timeOffset="31957.8279">3267 11083 16559,'0'-20'32,"0"0"-96,0 20 320,0 20 769,0 0 513,0 20-609,0 19-129,-21 1-63,2-1-288,-1 1 95,1 20-544,-2-21 96,1 1 160,1-21-192,19-19 129,-20 0 191,20-20-192,0-20-160,0 0-288,0-19 64,0-1 0,20-20-65,-1 0-255,22 1 63,-22-21 33,20 1-96,21 20-1,-21-1 257,2 20 256,-3 21-64,-16-2 352,16 42 193,-18-2 31,-20 21 257,21-1-353,-21 41 193,0-20-289,0 19-96,-21 0 129,21 1-289,-20-21-32,1 1-225,19-20 97,0-21-736,-19 2-289,19-21-1025,-22 19-1570</inkml:trace>
  <inkml:trace contextRef="#ctx0" brushRef="#br1" timeOffset="32131.8378">3188 11341 11274,'0'-20'6919,"19"20"-7656,1 0 897,-1 0 257,2-20 191,18 40-159,0-20-417,2 20 64,19 0-192,-22-20-1186,3 19-1056,-2-19-2274</inkml:trace>
  <inkml:trace contextRef="#ctx0" brushRef="#br1" timeOffset="32412.8538">3980 10825 16431,'20'0'961,"-40"19"-1025,1 1 801,19 20 864,-19 0 481,-1 39-448,-1 0-705,-18 1-1,-1 19-383,1 0-385,-2-19-64,22-1 0,19-19-288,19-1-128,2-19-545,-1-20 64,19 0-768,1-20-385,-1-20-961,2 0-897</inkml:trace>
  <inkml:trace contextRef="#ctx0" brushRef="#br1" timeOffset="32631.8665">4101 11162 15534,'19'-20'897,"0"40"-384,1 0 928,1 0-320,-2 20 352,1-1-288,-1 1-352,3 0-480,-3-1-385,0 2 192,1-2-288,20-19-193,-20 0-672,-1-20-928,22 19-578,-22-19 1,1-19-2179</inkml:trace>
  <inkml:trace contextRef="#ctx0" brushRef="#br1" timeOffset="32844.8787">4556 11162 14029,'-58'20'256,"37"20"1346,-18-1 351,-21 1 193,21 20-576,-21-1-577,0-19-481,21 0-480,-2-1-32,22-18-160,19-21-96,0 0-609,0 19-1217,19-38-416,1-2-417,1 2-5637</inkml:trace>
  <inkml:trace contextRef="#ctx0" brushRef="#br1" timeOffset="33064.8911">4657 10825 12139,'58'0'5413,"-58"19"-5413,19 1 1762,-19 20-513,0 19 385,0 21-129,-19-21-480,0 21-320,-20-1-289,-2 21-32,2-20-448,-1-1 224,1-20-256,-2 1-256,22-20-385,19-21-800,0 1-1154,0 0-1985</inkml:trace>
  <inkml:trace contextRef="#ctx0" brushRef="#br1" timeOffset="33480.915">4934 11321 15566,'-41'0'737,"41"0"512,0-20-192,22 20 64,-3 0-64,20 0-256,21 0-577,-20 0 32,19-20-127,1 20-65,0 0-32,0 0-929,-21 0-513,1 0-736,-20 0-768,-20 0-2051</inkml:trace>
  <inkml:trace contextRef="#ctx0" brushRef="#br1" timeOffset="33640.9242">5073 11361 11659,'-60'19'2754,"41"1"-1825,19-20 769,0 20-609,19-20-96,1 0-385,20 21-127,-1-21-161,2 0-480,17-21-513,2 21-1473,0 0-544,0-20-2083</inkml:trace>
  <inkml:trace contextRef="#ctx0" brushRef="#br1" timeOffset="33858.9366">5668 11023 16399,'0'0'865,"0"20"-96,0 20 928,0 0 225,0-1-160,-19 21-513,-2-1-448,1 1-449,1-1-128,0 1-224,-3-20-384,22-1-577,0-18-480,0-2-1634,0 1-1185</inkml:trace>
  <inkml:trace contextRef="#ctx0" brushRef="#br1" timeOffset="34228.9578">7118 11301 19602,'-21'60'64,"1"-21"705,20 21 512,0-20-576,20-1-353,-20-18-416,21-2-288,18 1-930,1 0-2337,-1-20-929</inkml:trace>
  <inkml:trace contextRef="#ctx0" brushRef="#br1" timeOffset="34370.9658">7277 11063 16655,'-41'-20'-64,"22"0"0,19 20-1121,0 0-961,0-19-1025</inkml:trace>
  <inkml:trace contextRef="#ctx0" brushRef="#br1" timeOffset="34735.9868">8149 10944 16687,'0'-20'257,"-19"20"735,-1-20-607,-20 20 384,20 0 224,-40 0-513,21 0-480,-1 0 224,1-19-224,19 19-160,-20 19 96,20-19 64,1 20 0,-2 0 96,21-1-64,0 22 352,-20-2 770,20 20-194,0 1 65,0 0-448,20-1-129,-20 1-95,0-21-385,0 22 32,0-22 96,0 1-288,0-21-801,0-19-865,-20 21-1025,20-21-800,-19-21-705</inkml:trace>
  <inkml:trace contextRef="#ctx0" brushRef="#br1" timeOffset="34882.9951">7494 11301 15919,'21'-20'640,"-21"0"1218,39 20-1185,0 0-193,-18 0-160,37 0-63,-17 0-418,19 0-415,-2 0-1698,-17 0-2467</inkml:trace>
  <inkml:trace contextRef="#ctx0" brushRef="#br1" timeOffset="35266.017">8725 10885 15566,'0'-41'2883,"-20"41"-1538,1-19-160,-1 19-512,-1 19 416,-18-19-256,-1 20-129,1 1-639,-2-2-65,22-19 256,-20 20-352,18 0 64,1 19-161,1-18-127,0-2 256,19 21 64,0-1-160,0-18 128,0 38 64,0-19 224,0-1-352,19 1 320,-19 20 65,0-21-1,0 21 0,0-20-224,0 20 0,0-21-96,-19-19-32,19 0-320,0-1-417,0 2-704,0-21-545,-22-21-929,22 2-673</inkml:trace>
  <inkml:trace contextRef="#ctx0" brushRef="#br1" timeOffset="35414.0255">8149 11321 17232,'0'0'1313,"0"0"-640,21 0-193,-1 20-288,18-20-224,3 20 32,-2-20 32,2 19-1473,-3-19-2403</inkml:trace>
  <inkml:trace contextRef="#ctx0" brushRef="#br1" timeOffset="36084.0638">10670 10666 12716,'0'-40'1057,"0"20"1345,0 20-544,0 20-129,0 20 33,0 19-161,0 21-544,-19 0 225,19 18-578,-20 21-63,-20 1-33,20-1-159,1 0-257,-22 0-96,22 0 32,19-19 0,-19-1-224,19-39 288,0-21-224,0-19 0,0 0-192,19-20-224,-19 0-193,0 0-63,19-20-353,-19 0-321,0 20-1056,0-20-2403</inkml:trace>
  <inkml:trace contextRef="#ctx0" brushRef="#br1" timeOffset="38135.1811">11504 11063 5925,'0'-59'2659,"0"38"-97,0 1-416,0 20-384,0 0-673,0 20-64,0 20 224,-20 0-128,20 20-320,-19-1-161,-1 20-223,-1 1-97,2 20-96,-20-21-224,18 20-64,1-20 224,1 1-384,-1-20 32,20-1-160,0-39-225,0-1-512,20-19-256,-20-19-225,19-21-416,22 1-1024,-22-1-2852</inkml:trace>
  <inkml:trace contextRef="#ctx0" brushRef="#br1" timeOffset="38368.1945">11783 10944 14285,'19'0'192,"-19"19"545,0 22 768,-19 18 129,-1 1-225,-20 19-448,20 0-352,-21 1-33,3 0-416,-3 18-96,2-18 1,-1-20-65,20-1 128,1 1-481,-1-41 97,20 2-801,0-21-512,-21-21-1250,21 21-865</inkml:trace>
  <inkml:trace contextRef="#ctx0" brushRef="#br1" timeOffset="38597.2076">11186 11301 10570,'-20'0'4292,"20"0"-4196,0 0 801,20 0 832,20 0-191,-1 0-481,2 0-385,38 0 97,-19 0-449,20 0 161,-22 0-385,21 0-192,-18 0 256,-1 0-737,-22 0-352,3 20-704,-22-20-1474,-19 0-1249</inkml:trace>
  <inkml:trace contextRef="#ctx0" brushRef="#br1" timeOffset="38775.2178">11286 11500 15342,'-40'20'96,"40"-20"961,0 0 1089,19 19-704,22-19-418,-2 0-543,21-19-225,19-1-416,1 20 224,-1-20-1249,1 20-1986,-20 0-1057</inkml:trace>
  <inkml:trace contextRef="#ctx0" brushRef="#br1" timeOffset="39353.2508">12199 11579 10409,'-40'-19'1314,"1"-2"1376,39 2-960,-20-1-65,-1 0-415,21 0-610,21 1-159,-1-22-193,-1 21 32,22 1-224,-2-1-64,1 0 128,-20 20 225,18 0-161,3 0 32,-21 20-160,-1 19 257,-19 1-193,0 0-32,0 20 0,-19-20-128,-20-1 32,17-19-32,-16 0 64,-3-1 160,2-19-320,-1 0 160,1-19-160,-2-1-64,22 0-288,19 0-289,0 1-640,0-2-962,19 21-479,2-19-2083</inkml:trace>
  <inkml:trace contextRef="#ctx0" brushRef="#br1" timeOffset="39924.2835">12715 11579 10473,'-20'-40'1602,"1"21"1153,19-1-1058,0 0 65,19 0-545,1 1-288,-1-22-321,22 2 65,-2 19-64,21 0-65,-20 0-63,-1 20 191,21 0-416,-40 20 161,20 0-321,-40 0 128,0 19-96,0 2-128,-21-22 96,-18 21-64,-2-1 161,-17 1-193,-2-20-96,0 0 96,0-20 0,2 0 96,17-20-321,22 0-31,0 1-128,19-2-737,0 2-865,19-1-1217,20 0-224</inkml:trace>
  <inkml:trace contextRef="#ctx0" brushRef="#br1" timeOffset="40406.311">13688 11102 7014,'0'-39'1377,"0"19"2179,-20 20-1474,1 20-353,-22 0-159,2 20-193,-1 19 97,1 1-1,18-1-256,-18 20-384,-2-18-224,2 18-449,20-20 64,19 1-224,0-1 0,19-19-96,-19-20-577,39 0-384,-18 0-1185,18-20-1473,-19-20-129</inkml:trace>
  <inkml:trace contextRef="#ctx0" brushRef="#br1" timeOffset="40621.3233">13748 11301 15214,'0'40'256,"0"-20"161,19 19 1216,-19-19-224,19 20 129,-19-20-769,22 0-513,16 19-192,-18-18-96,1-2-705,18 1-1153,-20 0-1569,3-20-5830</inkml:trace>
  <inkml:trace contextRef="#ctx0" brushRef="#br1" timeOffset="40832.3355">14104 11301 13516,'-79'60'321,"21"-21"960,17 2 833,-19-2-160,2 1-449,-2 19-704,19-19-385,2-1-320,20 1-288,-3-40-160,22 20-545,0-20-1281,22-20-481,-3 20-1505</inkml:trace>
  <inkml:trace contextRef="#ctx0" brushRef="#br1" timeOffset="41067.349">14224 11023 16431,'59'40'416,"-38"-20"257,-21 20 1633,19 19-608,-19 1 288,-19-1-641,-2 1-897,-18 20-63,-21-1-129,21 0-160,-21-20-96,19 1-96,2-20-577,20 0-384,19-40-928,0 19-1763,0-19-2370</inkml:trace>
  <inkml:trace contextRef="#ctx0" brushRef="#br1" timeOffset="41480.3726">14800 11460 12908,'-21'0'1857,"42"0"1058,-21 0-865,39 0-416,-20 0-673,22 0-289,-2 0-255,21 0-129,-20 0-96,18 0-384,-17 0-481,-2 0-1120,2 0-2275</inkml:trace>
  <inkml:trace contextRef="#ctx0" brushRef="#br1" timeOffset="42153.411">16129 10885 12876,'20'-41'1665,"-20"41"1026,0 0-1122,0 20 193,0 1-385,0 18-672,-20 0 160,1 2-289,19 18 129,-19-20-385,-3 1-160,3 0-63,0 0-1,-1-1-96,20-19 32,0 0 128,0-20-352,0 0 192,20-20 64,-1 0-321,22 1 418,-22-1-354,0-20 161,20 20 32,-18-19 0,18-1-128,-19 0 288,1 20-192,-2 1-96,1 19 128,-20 0 192,0 19-224,0 1 193,0 20-33,-20 0 96,20-1-128,-19 1 96,19 0-256,-21-21 192,21 21-608,0-20-225,-20 0-512,20-20-513,0 20-1633,-19-20-865</inkml:trace>
  <inkml:trace contextRef="#ctx0" brushRef="#br1" timeOffset="42396.4249">15713 11460 16143,'0'20'1473,"38"-40"673,3 20-288,-2 0-1153,21-19-33,19-2-191,1 21-65,-1-20-224,-19 0-32,-1 20-128,1 0 1,-20 0-418,-20 0-352,-1 0-320,-19 20-1665,0 0-257,-19 1-897</inkml:trace>
  <inkml:trace contextRef="#ctx0" brushRef="#br1" timeOffset="42739.4446">16069 11500 13004,'22'0'1409,"-22"0"-64,0 20 1602,0-1-1121,-22 21-609,3-20-352,-20 20-160,18 0-289,-18-21-32,20 21-384,-22 0 193,22-20-258,-1-1 290,20 2-97,0-21-32,20 0 96,18 19 32,3-19-160,19 0 0,-2-19-32,-17 19-64,17 0-32,-17 0 64,-2 0-288,1 0-321,-20 0-287,-1 0-450,-19 0-1184,0 0-1025,0 0-1923</inkml:trace>
  <inkml:trace contextRef="#ctx0" brushRef="#br1" timeOffset="42929.4555">16269 11679 15630,'-41'39'289,"22"1"2369,-1-20-1056,-1 40-33,2-41-608,-1 21-673,1-1-288,0-18-384,19-2-289,0 21-1697,0-40-1666</inkml:trace>
  <inkml:trace contextRef="#ctx0" brushRef="#br1" timeOffset="43453.4853">16982 10547 12075,'0'-21'929,"21"42"288,-21-1 1345,0 19-448,0 41 321,0-1-449,0 20-769,0 20 0,-21 0-416,2 21-257,-1 18-256,1-19 97,-22 1-97,2-2 96,-1-19-416,20 1 289,1-21-321,0 0-33,19-39 65,-22 0-320,22-21-96,0-39 95,0 20-864,0-40-160,22 1-417,-3-1-1665,0-20-2403</inkml:trace>
  <inkml:trace contextRef="#ctx0" brushRef="#br1" timeOffset="44158.5257">18393 11281 12587,'39'-20'193,"-39"20"-65,0-19 1185,-20 19-320,1 19 128,-2-19-256,-18 20-96,-21 20 191,21-20 194,-21 19-290,21-19-255,-2 21 256,3-22-97,16 1-447,3-20-33,19 0 32,19 20-256,3-20 65,36 20-65,-18-20-64,21 0-97,-23 19-223,22-19-352,-21 0-514,-19 21-1184,1-21-224,-2 0-1058</inkml:trace>
  <inkml:trace contextRef="#ctx0" brushRef="#br1" timeOffset="44343.5362">17976 11658 15118,'-21'21'1121,"21"-21"1121,0 0-192,41 0-705,-3 0-608,3 0-449,-2 0-96,21 0-288,0 0-288,-21 0-961,1 0-1154,-1 0-31</inkml:trace>
  <inkml:trace contextRef="#ctx0" brushRef="#br1" timeOffset="44757.5599">19087 11202 14029,'-20'-20'576,"20"40"1506,20-20 224,-20 40-640,0-1-321,-20 1-160,20 19-352,-19 2 96,19-2-288,-21-20-481,1 21-64,1 20-96,-1-21-32,20-19-160,0 20-641,0-41-865,20 1-928,-1 0-1698</inkml:trace>
  <inkml:trace contextRef="#ctx0" brushRef="#br1" timeOffset="45093.5792">19207 11679 13260,'0'-60'545,"0"40"800,0-19 833,39-1-865,-20 0-288,22 20-192,-3 1-64,22-2 160,-19 1-257,-2 20-63,2 20-193,-22 1-320,0 18 225,-19-19-33,0 19-96,-19 21-32,-22-40-96,3 19-96,-3 1 192,-17-20-192,17 0 64,2-20-64,-1 0 96,1 0-192,17 0-128,3-20-449,19 0-224,0 1-1441,19 19-1377,3-21-385</inkml:trace>
  <inkml:trace contextRef="#ctx0" brushRef="#br1" timeOffset="45451.5996">19742 11560 14029,'19'-21'1185,"2"21"1986,-1 0-993,-20 0-480,0 0-449,19 0-577,-19 0-159,0 21-321,0-21 0,0 19 32,-19-19-288,19 0 128,-20 0 65,20 0 31,-21 0-96,21 0-160,-19 0 288,19 0 64,0-19-96,-20 19-96,20-21-32,20 21-192,-20 0-288,19-19-769,-19 19-1250,21 0-2658</inkml:trace>
  <inkml:trace contextRef="#ctx0" brushRef="#br1" timeOffset="46016.6319">20180 11619 8231,'19'-20'6695,"0"20"-5734,-19 20 1473,20 0-672,-20-1-385,0 21-256,0-20-513,0 20 65,0-20-481,0 19-128,21-18 96,-21-21-256,0 0 192,0 0-192,19-21 0,-19 2-32,20-1-128,-20 0 0,19-20 192,-19 1-97,0-1 33,0-20 128,22 1 0,-3-1 0,0 0 96,1 1-96,-1-1 0,2 1 225,-1 19-33,18 20 352,3 0-191,-2 1-97,2-2 160,19 21-159,-2 0-33,21 0 352,1 0-512,40 21 161,-21-21-225,-20 19 0,20-19-161,-19 20-543,-20-20-257,-22 20-1121,3-20-1409,-41 20 288</inkml:trace>
  <inkml:trace contextRef="#ctx0" brushRef="#br1" timeOffset="46534.6616">20835 11420 10281,'0'-20'3588,"0"20"-2019,-22-20 1186,22 40-577,0-20-320,-19 20-385,0 20-320,-1 0-320,-1-1 192,21 1-385,-20 20-191,-18-1-321,16-19 0,3 0-96,0-1 0,-1 1 0,20-20-32,0-20 32,0 0-64,20-20-192,-1 1 256,22-21-320,-22 20 352,20-40-224,2 21-1,-3-1-223,22-20 256,0 20 128,-21 21-192,2-1 320,-2 0-192,-18 20 288,-2 20 192,-19 19 1,0 1-97,-19 0-160,-2-1 32,1 1 97,20 0-417,-19 0 64,19-20-641,0 20-608,0-21-1378,0-19-1985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12:10.723"/>
    </inkml:context>
    <inkml:brush xml:id="br0">
      <inkml:brushProperty name="width" value="0.05292" units="cm"/>
      <inkml:brushProperty name="height" value="0.05292" units="cm"/>
      <inkml:brushProperty name="color" value="#0000FF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1182 5242 11627,'-19'-19'-129,"-3"19"706,3-19 1153,0 19-641,-1 0 64,1 19 288,-2 21-224,1 20-256,1-1-64,-1 20-256,-20 2-193,20-3-256,1 2-160,-2-1 0,21 2 0,21-23-288,-2-17-288,1-3-546,20-17-447,19-21-737,-19 0-545</inkml:trace>
  <inkml:trace contextRef="#ctx0" brushRef="#br0" timeOffset="409.0233">1360 5461 13484,'-38'-20'96,"16"2"545,22 18-417,0 0-128,0-21 225,22 21-33,-3 0-32,20 0-32,1 0-96,21 0-64,-23 21-31,3-3 63,-2 2 0,1-20 160,-40 21 320,0-2-127,-21 1-161,2 1 161,-20-3-33,-2 3-96,3-1-31,-3-20-193,21 19-481,1-19 225,19 21 128,19-3 32,1 2 0,21 1 32,-3-1-32,3-1 64,-22 21-32,20-20 64,-18 0 193,-21 0 287,0-20-95,0 21-193,-21-2-32,-18-19-96,-1 19-352,1-19-609,20 0-640,-22 0-673,2-19-609</inkml:trace>
  <inkml:trace contextRef="#ctx0" brushRef="#br0" timeOffset="632.0361">1639 5143 14733,'119'-39'-224,"-59"39"801,-21 0 576,-20 0 320,2 39 417,-1 1-1121,-1 19 320,0 1-545,-19 40-255,0-1 31,0 20-224,-19-19-32,0 19-256,-22-40-513,22-18-384,-20-2-1345,19-19-1634</inkml:trace>
  <inkml:trace contextRef="#ctx0" brushRef="#br0" timeOffset="1261.072">2928 5482 14830,'0'-41'128,"0"41"384,0 0 353,0 0-545,0 41 1186,-19-2-417,-1 0-417,1 21-63,-2 20-33,1-20-319,1-1-257,19-18 448,-19-3-608,19-18 416,-22 0-224,22-40 160,22 20-63,-22-39-1,19-1-128,20-20-32,1 1-64,-1-20-225,2-2 33,-2 3-96,1 19 95,-1-3 1,2 24 96,-22 17-289,22 21 738,-41 21-65,19-2 256,-19 41 97,0-1-545,0 22 480,-19-3-256,19-19-288,-21 22 289,1-22-418,20 1-543,0-41-642,-19 1-351,19 0-1186</inkml:trace>
  <inkml:trace contextRef="#ctx0" brushRef="#br0" timeOffset="1430.0817">2849 5659 14509,'21'-18'-288,"-2"18"576,20 0 1,2 0 31,-2 0 96,21 18-224,-20 2-96,19-20-256,-19 21-1185,20-1-2435</inkml:trace>
  <inkml:trace contextRef="#ctx0" brushRef="#br0" timeOffset="1698.097">3822 5104 16015,'-20'39'-193,"-19"1"418,18 0 896,2 20 737,-20 18-193,-2 22-704,-19-1-320,21 0-161,20-19-512,-2 20 96,21-41 32,0 2-640,21-23-225,-2 3-833,20-41-383,-17 19-1026,16-38-6342</inkml:trace>
  <inkml:trace contextRef="#ctx0" brushRef="#br0" timeOffset="1915.1095">3843 5461 12684,'19'21'3491,"1"-21"-4132,-20 19 1314,19 1 384,2 19 384,-1 2-416,-1-1-288,20-2-257,-18 3-352,18-1 33,2-1-578,-22-19-704,20 0-1217,1 1-577,-1-21-2274</inkml:trace>
  <inkml:trace contextRef="#ctx0" brushRef="#br0" timeOffset="2120.1213">4418 5402 14061,'-40'21'672,"1"-3"161,-2 23 609,3 19-33,-23-1 160,1-1 1,0 3-769,2-2-385,17 1-480,3-20 448,18-21-576,20 1-160,-21-20-577,21 0-1409,21 0-897,-21-39-641</inkml:trace>
  <inkml:trace contextRef="#ctx0" brushRef="#br0" timeOffset="2342.134">4457 5104 15342,'41'39'-32,"-22"1"1377,1 19 321,-20 1-353,0 20 353,0 20-737,-39-1-65,18-1-575,-18 2 63,-2-19-224,22-23-256,-20 3 384,18-43-960,21 3-225,0-1-1057,0-20-2242,0-20-737</inkml:trace>
  <inkml:trace contextRef="#ctx0" brushRef="#br0" timeOffset="2606.1491">4676 5560 18225,'0'0'576,"0"0"-672,0 0 0,20 0 673,-1 21-161,22-21-128,-3 0-384,23 0 128,-23 0 160,3-21-1569,-2 21-96,1 0-897,-20 0-2819</inkml:trace>
  <inkml:trace contextRef="#ctx0" brushRef="#br0" timeOffset="2759.1577">4775 5620 13228,'-41'39'1089,"41"-39"-769,0 20 161,22-20-65,-22 0 513,38 0-352,3 0-385,-2 0-288,21 0-801,-21-20-929,21 20-1857</inkml:trace>
  <inkml:trace contextRef="#ctx0" brushRef="#br0" timeOffset="2990.171">5510 5164 17648,'0'40'0,"0"-2"1858,-20 3-737,-1 37 481,-18-16 544,20 16-993,-22-19-449,22 22-319,-1-2-161,1-20-224,19-19 32,0 20-480,-21-41 63,42 1-608,-21 0-768,0-20-1218,19 0-1602</inkml:trace>
  <inkml:trace contextRef="#ctx0" brushRef="#br0" timeOffset="3460.1979">6502 5601 16879,'19'-20'1057,"-19"20"-1633,0 20 640,0-1 545,0 2 864,0 17-448,0 3-769,0-22-256,21 21-160,-21-20-673,39 20-1409,-19-40-1249</inkml:trace>
  <inkml:trace contextRef="#ctx0" brushRef="#br0" timeOffset="3599.2058">6721 5382 16687,'-41'-40'0,"41"40"96,0 0-448,-19 0-1121,19 0-1122</inkml:trace>
  <inkml:trace contextRef="#ctx0" brushRef="#br0" timeOffset="3955.2261">7515 5164 16399,'0'0'-32,"-21"-21"801,2 21-609,-20 0-128,-2 0 288,-19 0 65,21 0-65,-21 0 0,21 0-352,-1 0 128,20 0 225,20 0-353,-19 0 96,19 21-289,0-2 386,0 2 95,0 17 673,0 22-161,0-1-191,0 3 288,0-3-353,-21 1-512,21-1 160,0-1-64,0 3 161,-20-42-642,20 21-63,0-40-705,-19 20-737,19-20-1313,-19-20-1537</inkml:trace>
  <inkml:trace contextRef="#ctx0" brushRef="#br0" timeOffset="4094.2341">6899 5581 17552,'0'-21'192,"0"21"513,19 0-513,22 0 321,-22 0-65,20 21-256,2-21-256,19 0-192,-2 20-769,2-20-2210</inkml:trace>
  <inkml:trace contextRef="#ctx0" brushRef="#br0" timeOffset="4480.2563">8050 5104 6149,'20'0'12973,"-20"-20"-12845,-20 20 865,20-20-577,-39 20-544,18 0 801,-18 0-321,-1 20-448,1-20 288,-2 0-480,22 20 608,-1-20-480,1 0 288,-2 19-384,21-19-97,0 20 642,0 1-225,0-2 192,0 21 32,0 20 193,0-1-1,0 1-95,0-1 511,0 22-543,-20-22-1,20-1-160,-19 3-384,19-2 448,0-19-128,0-20-480,-19 1-321,19-21-864,0 0-225,0-21-1088,-22 1-1122</inkml:trace>
  <inkml:trace contextRef="#ctx0" brushRef="#br0" timeOffset="4633.265">7535 5521 18065,'19'-20'480,"0"20"1442,22 0-1121,-2 0 192,2 20-609,17-20 449,2 0-769,0 21 192,0-21-1025,-2 18-2338,2-18-2498</inkml:trace>
  <inkml:trace contextRef="#ctx0" brushRef="#br0" timeOffset="7543.4314">9996 5263 7014,'0'-59'2370,"0"38"-416,0 2 256,0-2-640,0 21-257,0 0-32,0 0-448,0 0-352,0 21 608,0 19-32,0-2-417,19 3-352,-19-1 321,0-2-321,0 24-128,-19-24 33,19 2-450,0 1 642,0-23-449,0 3 64,0-1-96,0-20 96,0 0 64,19-20 224,-19-1-672,20-18 480,1 0-96,-2-2-225,20 2-127,-18-21 64,-1 20 320,-1 1-32,0-1-96,3 21-128,-3 19 192,-19 19-193,0 0 482,20 22 351,-20-1-352,0-2-160,0 24-128,0-24 577,0 2-481,-20 1 64,20-23 32,0 3-384,0-1 256,0-20 352,0 0-384,20-20 0,-20-1-160,19 3 96,2-23 320,-1 22-320,-1-22 0,0 2-32,3 19-160,-3-1 224,0 2-160,-19 19 64,20 19-64,-20 2-65,0-1 514,0 19-418,0 2 546,0-22-674,0 22 610,0-23-545,0 3-321,0-1-960,0-1-289,0-19-1281,19 0 0</inkml:trace>
  <inkml:trace contextRef="#ctx0" brushRef="#br0" timeOffset="7939.454">10730 5361 9288,'20'-38'1506,"-20"38"1601,-20 0-1250,1 0-736,19 19 97,-21 0-386,-18 22 418,19 18-225,-20-19-353,20 1 225,1-2-384,19-19-353,0-1-545,0 2 289,0-21 32,19 0 64,20 0-737,-18-21-448,18-18 192,-19 0-448,1 18 320,-2-18 288,-19 18 417,0-17 192,0 17 224,0 1 160,0 20 224,0 0 417,0 0-385,20 20 321,-20 19 224,0-19-128,0 20-193,0-20-223,19 19-353,-19-18 0,21-1-352,-1-1-129,-1 2-800,1-3-833,1-18-416</inkml:trace>
  <inkml:trace contextRef="#ctx0" brushRef="#br0" timeOffset="8169.4672">11029 5242 15022,'19'21'160,"-19"-1"320,0 20 609,0-2 289,19-17 95,1 20-288,1-23-993,-1 2 97,18 1-225,-18-2-128,20 22-513,-20-23-1024,20-18-930,-20 21-768</inkml:trace>
  <inkml:trace contextRef="#ctx0" brushRef="#br0" timeOffset="8396.4802">11424 5183 14221,'-39'40'384,"-1"0"737,20 20-288,-19-22 448,-21 24 962,20-3-834,-18 1-704,-3-21-417,42 0-384,-22-18 256,41-3-256,-19 2-545,19-20-1249,0 0-1185,19 0-320</inkml:trace>
  <inkml:trace contextRef="#ctx0" brushRef="#br0" timeOffset="8578.4907">11325 5461 16207,'0'0'-385,"0"0"1154,20 0-384,1 0 543,18 21-223,-20-21-385,41-21-800,0 21-2339</inkml:trace>
  <inkml:trace contextRef="#ctx0" brushRef="#br0" timeOffset="9082.5195">11862 5242 15054,'19'-19'480,"-19"19"-480,0 19 609,0 2 512,20 18 608,-20 1-607,0 0-418,0-20-287,0 19 255,-20 2-480,20-2-63,0 0-354,0-18 514,0-21-97,0 20-288,-19-20 768,19-20-479,19 20-258,-19-39-31,20 18 289,-20 1-65,19-20 0,2 20 192,-1 2-480,-1-3 160,1 1 160,1 20-448,-2 0 544,1 0-800,-20 0-33,19 0-928,2 20-193,-1-20-1377,-20 21-576</inkml:trace>
  <inkml:trace contextRef="#ctx0" brushRef="#br0" timeOffset="9357.5352">12279 5283 14029,'0'40'801,"-20"-21"-417,20 21 1121,0 1 353,-21-3 256,21-17-1089,21 18-801,-21-18 33,0-21-514,20 18 674,-1-18-417,0 0 320,3 0-672,-3-18 256,1-3-353,-1 1-256,2 1-928,-21-22-897,20 23-1026</inkml:trace>
  <inkml:trace contextRef="#ctx0" brushRef="#br0" timeOffset="9718.5558">12635 5223 16143,'-38'60'96,"16"-20"1505,22-2-864,-19 3 1089,-1-2-193,1-19-1120,19 20-481,0-20 352,-19 1-256,19-21-608,0 18 480,0-18-384,19 0 191,0-18-31,1-3 320,-1 1-224,3-20-256,16 20 672,-18-19-256,20-2-192,-20 22 352,-1 0-160,2 19 288,-21 0 1,20 19 255,-20 0-287,0 22-129,0-20 448,0-3-416,0 23-160,0-22-32,0 1-768,0 1 159,0-3-1120,19-18-1282,-19 0-705</inkml:trace>
  <inkml:trace contextRef="#ctx0" brushRef="#br0" timeOffset="9904.5664">12874 5423 16079,'19'-21'929,"-19"21"-1,0 0-383,0 0 0,21 21 896,-1-21-961,-1 0-416,22 0 0,-2 0-352,1 0-1890,18 0-1153</inkml:trace>
  <inkml:trace contextRef="#ctx0" brushRef="#br0" timeOffset="10332.591">13449 5521 18225,'-19'-20'352,"-1"1"-64,20-2 161,20 1-129,-20 2 769,19-3-993,-19 1 225,20 20-97,20-21 64,-20 21-512,-1 21 640,2-1-192,-1-20-384,-1 39 577,-19-19-321,0 1 256,-19-2-352,-1 22 416,-1-23-191,2-18 31,-20 21-448,-2-21 160,22 0-577,-1 0-480,-1-21-544,2 3-1282,19-3-641</inkml:trace>
  <inkml:trace contextRef="#ctx0" brushRef="#br0" timeOffset="10667.6102">14104 4965 16655,'0'-20'289,"-19"20"447,-1 0-800,-20 0 577,20 20-33,-18-20 737,-3 20-1025,22-20 513,-22 19-737,21-19 256,1 20-160,0 1 32,-3-2-96,3 21 545,19-21 32,-19 22-321,19-1 288,0 19 353,0-20-609,0 20-31,0-18-353,0-2 512,0 2-704,19-22 256,-19 1-257,0 1-255,0-21-865,0 0-770,-19 0-1216,19 0 0</inkml:trace>
  <inkml:trace contextRef="#ctx0" brushRef="#br0" timeOffset="10816.6187">13569 5323 18929,'0'0'-96,"0"0"673,20 0-545,-1 0-64,22 0 352,-2 19-288,1-19-288,18 19-929,-17-19-2018</inkml:trace>
  <inkml:trace contextRef="#ctx0" brushRef="#br0" timeOffset="11085.6341">14145 5361 20275,'0'21'672,"0"-21"129,19 0-417,1 0-127,-1 0 543,22 0-479,-22 0-321,22 0-481,-2 0-319,1 0-802,18 0-2306,-17 0 97</inkml:trace>
  <inkml:trace contextRef="#ctx0" brushRef="#br0" timeOffset="11568.6617">14660 5521 11050,'-19'-39'7271,"19"18"-7367,19-17 864,1-3-255,20 1 64,-20 21 608,19-21-1025,1 20 641,-1-20-481,2 40-160,-2 0 32,1 0-320,20 0-64,-21 40 480,-20-20-352,3 20 448,-22 19-127,-22-18-129,-16-3 160,-3 2-256,2 1 160,-21-23 129,21 3-193,-21-21-160,20 0 384,-19-21-800,19 3-161,1-3-1089,20 1-704,19 1-352</inkml:trace>
  <inkml:trace contextRef="#ctx0" brushRef="#br0" timeOffset="12029.688">16050 4805 14285,'-19'-39'801,"-1"39"-65,-1 0-351,1 20-353,-18 20 1473,-22 19 449,0 21-384,-1 0 159,3-2-736,-2 22-160,0 0-353,21 0-512,-1-2 257,1-18-450,39-22 482,0 3-514,0-21-575,19-1-962,20-19-672,-18-20-1698,18-20-4228</inkml:trace>
  <inkml:trace contextRef="#ctx0" brushRef="#br0" timeOffset="12269.7018">15970 5004 15790,'0'41'2435,"20"-2"-2531,-20 0 993,41 2-193,-22 18 257,0 1 256,3-20-1089,16-2 353,-18 3-353,-1-2-384,2 2-609,-1-22-609,-1 1-1184,-19 1-417,20-21-4676</inkml:trace>
  <inkml:trace contextRef="#ctx0" brushRef="#br0" timeOffset="12489.7144">16406 5064 14029,'-19'20'1697,"-20"0"-319,-1 19 127,1 1-608,-21 19 961,0 1-321,-20-1-736,22 3-128,-2-3-770,0-20 97,21 0 161,18-18-578,2-1-448,19-20-256,0 0-1313,19 0-1121,2-41 576</inkml:trace>
  <inkml:trace contextRef="#ctx0" brushRef="#br0" timeOffset="12716.7274">16606 4707 19794,'60'59'-32,"-60"-20"1377,20 21-576,-1 20 256,-19-21 449,0 21-802,-19 0 353,-22-2-608,-17 22 95,17-19-448,-19-3 96,2-19-192,17-18-352,22-1-737,-1-22-577,-1 2-1024,2-20-1410</inkml:trace>
  <inkml:trace contextRef="#ctx0" brushRef="#br0" timeOffset="13339.763">17499 5164 12363,'39'-21'1281,"-19"1"-95,-20 20 255,0 0-288,0 0 705,0 0-1122,0 0 289,-20 20-768,-19 1 319,-1 19 65,1-2-545,-21-17 416,21 18-63,-2-18 63,3-2-416,16-19 609,3 19-897,19-19 608,0 0-736,0 0 448,19 0 96,-19 0-32,41 21-384,-2-21 417,2 20-33,-3 1-96,3-21-256,-22 18 288,22-18-769,-22 20-320,-19-20-1313,20 21-1954,-1-21-7815</inkml:trace>
  <inkml:trace contextRef="#ctx0" brushRef="#br0" timeOffset="25748.4727">18372 5004 10730,'21'-59'512,"-21"39"833,0 20 833,0-20-448,0 20 96,19 0-1154,-19 20-255,0 0 576,0 20 384,0-1-896,-19 21-257,19 20 480,-21-21-127,1 20-353,1 21-160,-1-20 64,-1-2 65,2 3-290,19-43 1,-20 3-256,20-1-321,0-40-544,20 19-865,-1-19-1249,2 0-1217</inkml:trace>
  <inkml:trace contextRef="#ctx0" brushRef="#br0" timeOffset="26085.492">18552 5641 12716,'0'-60'1473,"0"39"-1441,0-18 641,19-21 31,1 1 449,20-1-256,-1 20-609,2-20 97,17 22-33,2-2 97,0 40 383,-21-21-383,21 42-65,-41-2-384,1 2 256,1 38 257,-21 1-225,-21-1 193,1 0-353,-19 1 128,-1-19-224,-18-2 448,-2 0-512,19-39 609,2 21-577,-2-21-32,3 0-513,18-21-447,-1 2-418,21 19-1505,0-20-1056</inkml:trace>
  <inkml:trace contextRef="#ctx0" brushRef="#br0" timeOffset="26552.5187">19226 5441 13100,'20'-18'1217,"-20"18"-32,0 0 417,0 0-161,0 0 449,0 0-1474,19 0-160,-19 0-191,0 0 287,0 18-320,-19-18-32,19 0-128,0 0 288,0 0 192,0 0-160,0 0-288,0 0 385,0-18-193,19 18-64,-19 0 0,0 0-64,0 0 352,0 0-384,0 0 352,0 18 161,-19-18-97,19 20 64,0-20-512,0 0 769,0 21-449,-20-21 225,20 0-289,0-21-352,0 21-1,0 0-864,0-20-1153,0 20-3075</inkml:trace>
  <inkml:trace contextRef="#ctx0" brushRef="#br0" timeOffset="27188.5551">19881 4826 13933,'20'-40'288,"-20"20"641,0 20 96,0 20-288,0 20 1056,0-1-512,-20 21-512,20 0 512,-19 19-768,-3-20-65,3 22-159,0 17-97,-1-18-256,-1-1 192,21-19 128,-19-21-32,19 2-544,0-1 416,19-22-608,-19-18-738,21 20-703,-1-20-1283,-1 0-703</inkml:trace>
  <inkml:trace contextRef="#ctx0" brushRef="#br0" timeOffset="27513.5737">20079 5641 12876,'0'-60'-257,"0"21"1058,21 18 416,-1-18 257,-1-2-289,22 2-769,-22-2 129,20 22-161,-18 19 193,-2 0-321,1 0 0,-1 19-160,-19 22 385,0-2-33,-19 2-224,-1 19 65,1-21-97,-22 0 192,3-18-384,-3-3 256,22-18-192,-1 0-448,-1 0-128,21 0-1026,0-18-1729,21-3-833</inkml:trace>
  <inkml:trace contextRef="#ctx0" brushRef="#br0" timeOffset="28087.6064">20416 5581 11370,'-19'-39'1314,"19"18"-1186,0-18 1537,19-2-704,2 2 160,18 19-384,2-20-449,-22 21 353,20-2-161,2 2-288,-22 19-192,-19 0 193,19 19-65,-19 2 64,-19 17 192,0 3-512,-1-20 577,-1 17-385,2-17 32,-20-2-192,17 1 320,3-20 32,19 0-224,0-20-192,-19 1-160,19-2 224,19 1-161,0 2 97,3-23-128,-3 20 192,1 2 0,-1 19 160,2 0-513,-21 0 513,20 19-32,-20 22 129,0 18 191,0 1 192,-20 20-415,-1-2 287,2 3-32,-20-2-95,-2 0 255,-19 0-256,21-38 65,20-1 544,-22-2-97,41-38-255,-19 0 224,19 0-545,0-18 96,-20-2-416,20-1 160,0-18-256,20 0-32,-1 19-257,3-21-95,-3 21-674,20 1-63,-20 0-1025,22 19-449,-22 0-640</inkml:trace>
  <inkml:trace contextRef="#ctx0" brushRef="#br0" timeOffset="28444.6268">20676 5779 9929,'0'-40'2498,"19"21"-1825,-19 19 1345,0-20-257,19 20-319,1 0-866,1 0-31,-1 0-193,-20 0 225,19 20 63,0-1-383,-19 2-65,0-2 64,0 1-64,-19 0 225,0 0-193,-1-20 192,-1 21-384,1-21 160,1 19-31,19-19 415,-19 0-320,19 0-63,19 0-290,-19 0 1,19 0 289,22 0-257,-21 0-33,18 0-639,3 0-802,19 0-1569,-21 0-1249</inkml:trace>
  <inkml:trace contextRef="#ctx0" brushRef="#br0" timeOffset="28812.648">21627 5084 16207,'0'0'-256,"0"0"672,-19 0 129,-20 20 1024,-2 19 225,3 1-385,-3 19-736,2 22 480,-21-2-64,19 1-481,3-20-447,-3 18-33,22-19-160,19 1 96,0-20-160,0 0-193,19-20-479,2 1-674,18-21-512,-20 0-960,3 0-546</inkml:trace>
  <inkml:trace contextRef="#ctx0" brushRef="#br0" timeOffset="29205.6704">21687 5302 13324,'20'-19'2627,"-20"19"-1122,0 0-928,0 19 896,-20 21 257,1 0-353,0 1-672,-3 18 31,3-20-31,-1 0-481,1 2-256,-2-1 256,21-2-352,0-17 128,-20-1-160,20-1 0,0-19-256,0-19 287,20 19 129,1-41-192,-2 21 64,20-19 32,-17-21 64,16 21-160,-18 0 160,20 18-128,-20 1 96,-1 20 128,2 0 320,-21 20-256,0 1 192,0 18-224,0 0 97,-21-18 31,21 18-128,-19 0-96,19-19-416,-20 21-866,20-22-383,0-19-1282,0 0-1153</inkml:trace>
  <inkml:trace contextRef="#ctx0" brushRef="#br0" timeOffset="29435.6836">22244 5123 18097,'38'20'64,"-38"1"1345,22 19-256,-3 19 256,-19 1 289,-19 19-321,-3-20-544,-16 22-352,18-3 63,-21 2-480,22-1 64,-22-19-352,3-20-481,-3 19-736,2-18-1217,20-23-1410</inkml:trace>
  <inkml:trace contextRef="#ctx0" brushRef="#br1" timeOffset="32931.8836">8407 6852 11466,'0'-40'-96,"21"20"288,-2 20 193,20 0 287,-18 0 321,-21 0-320,20 0 160,-20 20-96,0 0-353,0 0-192,0 0 0,-20 0 32,20-1 65,-40 2-65,20-21 32,1 0-32,-22 0-63,22 0-33,0 0-32,19-21 0,-22 2-128,22-1-32,22 0-32,-3 0 0,0-20-1,1 21 97,1 19-64,-2-20 0,1 20 96,-1 0 64,2 20 65,-21-1-33,0 1 64,0 0-32,0 0-64,-21 20 96,21-40 257,-19 19-257,-1 2 96,1-21-64,-2 0 1,1-21 95,1 21-384,19-19-96,-19-1 512,19 0-640,19-20 32,0 20 192,1 1-65,1-1 258,-21 20-65,19 0-289,-19 0-63,0 39 256,0-19 448,0 20-255,0-20 63,-19 19 96,-2-18 97,21-21 287,0 19-319,-20-19-257,20 0 512,0-19-640,0-2-192,0 21 224,0-19-1249,0-1-1153,0 20-1826</inkml:trace>
  <inkml:trace contextRef="#ctx0" brushRef="#br1" timeOffset="33657.925">8308 7607 14029,'0'-20'96,"19"20"288,-19 0 321,22 0 0,-22 0 448,19 0-224,0 20-385,-19 0 1,20-1-193,-20 1-256,0 0 224,-20 20-256,20-20 193,-38 0-161,16-20 64,-16 19 96,18-19-224,1-19 64,-3-1-256,22 0 160,0 0 128,22-20-352,-3 20 288,20 1-192,2-1 96,-22 0 0,0 0-64,1 20 0,1 20 64,-21-20 160,19 40 0,-19-21 32,-19 1-32,19 20 32,-21-20 97,1 0-161,-18 0 224,16-20-352,22 0 160,-19 0 32,0 0-96,19-20-64,0 0 32,19 0-224,0 0 288,22 0-160,-22 0-160,1 1 288,1-1-64,-2 20-256,-19 0 256,0 0 128,0 20 224,0 19-160,-19-19 97,-2 0 159,1 0-352,20 0 64,-19 0-96,19-20-288,0 0-897,0 0-1762,0 0-1249</inkml:trace>
  <inkml:trace contextRef="#ctx0" brushRef="#br1" timeOffset="34443.97">8228 8660 13420,'22'-41'32,"-3"21"1121,1 20-256,-1-19 224,-19 19 257,19 0-674,3 19 1,-22 1-225,19 0-287,-19-20-33,0 21 64,-19-2-128,-3 1 64,3-20 0,-20 19-160,20-19-32,-3 0 32,3-19-32,19-1 32,-19 1-64,38-2 32,0-19 0,3 1 32,17 19 160,-1 0-224,3 0-32,-22 20-32,1 0 192,1 0 96,-21 20-96,0 20 32,0-20 225,-21 19-289,21-19 128,-39 1 96,20-2-288,-22 1 160,22-20-96,-1 0 128,1 0-32,19 0-128,0-39-64,0 18 160,19 1-224,1 0 160,-1-19 97,0 19-290,3 20 193,-22 0 0,19 0 225,-19 20-129,0 0 96,-19-1-128,19 21 0,-22-19-64,22-2-160,0 1-1121,0-1-1890,0-19-3299</inkml:trace>
  <inkml:trace contextRef="#ctx0" brushRef="#br1" timeOffset="35129.0092">8269 9374 11915,'0'-39'64,"0"19"2306,20 20-864,-20 0-97,0 0-64,19 0-576,-19 20 128,0 1-513,-19-3 129,19 1-321,0 2 96,-20 19-320,1-19 128,-3-3 128,22-18-160,-19 0 32,0 0-224,19-18 160,0-3-64,0 1-352,0-21 704,0 22-480,19 1 128,0-3 32,3 1-224,-3 0 576,-19-1-448,0 21 96,20 21 160,-20-1 0,0 0 1,-20 1-1,20-3-96,-19 1-64,-3 22-64,3-21 448,19-20-448,-19 21 160,19-21-32,0 0 32,0-21-64,0 1-96,19 0-128,0-1 480,3 2-320,-3 1-128,1-3 128,-1 21-160,0 0 416,-19 0-544,0 0 640,0 21-544,0-3 672,-19 22-480,0-20 96,19 0 129,-20 1-578,20-3-1088,0-18-2819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12:57.614"/>
    </inkml:context>
    <inkml:brush xml:id="br0">
      <inkml:brushProperty name="width" value="0.05292" units="cm"/>
      <inkml:brushProperty name="height" value="0.05292" units="cm"/>
      <inkml:brushProperty name="color" value="#0000FF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3068 6991 11370,'0'-19'385,"0"19"191,0 0 1314,-20 0-449,20 0-576,0 19-160,-19 20 32,-2 2 95,1-2-31,1 21-353,0-1-287,-3-19 191,3 20-256,-1-1 96,1-19-256,19-20 160,0 0 0,0-20 97,0 0 191,0-20 32,0 0-352,0 0 0,19-19-192,1-21 64,-1 0 32,22 1-352,-2-21 160,1 0-289,-1 1 321,2 20-64,-22 19-33,22 20 257,-22 0 96,1 20-96,-20 20 481,0 0 31,0 20 129,0 19-257,0 20 1,-20 1 127,20 0-320,-19-1-64,-2 0-160,21-19 288,-20 0-352,20-40 96,0 19 0,0-39-608,-19 0-161,19 0-352,0 0-449,0-20-1537,-20 1-1825</inkml:trace>
  <inkml:trace contextRef="#ctx0" brushRef="#br0" timeOffset="155.0088">2909 7229 13516,'-20'0'289,"20"0"-97,0 0 32,0 0-32,0 0 577,20 0-161,-1 0-287,22 20-193,-2-20-32,1 0-576,20 20-1218,-21 0-1729</inkml:trace>
  <inkml:trace contextRef="#ctx0" brushRef="#br0" timeOffset="637.0363">3624 7170 12363,'-19'-20'192,"-3"20"1410,3 20-833,-1 0 352,-20 19 544,20 21-576,-18-20-64,-3 19-224,41-19-545,-19-20-32,19 20-320,19-40 64,-19 19 32,19-19-64,3-19 256,-3-21-192,20 0-256,-18-20-32,-2 21 96,1-21 96,21 1 96,-41-1-385,19 1 97,0-21 0,1 21 192,1-1-32,-2 20 64,-19 20 256,0 20 320,0 0 225,0 0-769,0 20 576,0 20 161,-19-1-128,-2 22-65,21-3-160,-20 3-223,20-2 95,-19 1-320,19-1 0,0-19-385,0-1-480,19 1-480,-19-20-1314,0-20-672,20 0-3684</inkml:trace>
  <inkml:trace contextRef="#ctx0" brushRef="#br0" timeOffset="907.0517">3802 7030 12684,'20'41'832,"-20"-21"-191,-20 19 736,20 1 225,0 19 95,0-19-640,0 0-736,0-1 31,0-18-192,20-2-224,1 1 256,-21-20 193,19-20 383,1 1-383,-1-2-257,2-18 0,-1-1 32,-1 0-96,20-19 128,-18 19-480,-21 1-224,20 19-449,-1 0-673,0 20-832,3 0-129,-3 0-2786</inkml:trace>
  <inkml:trace contextRef="#ctx0" brushRef="#br0" timeOffset="1450.0828">4139 7666 12363,'0'40'32,"0"-20"2178,0 0-544,-19 19-225,19 1-31,0-20-898,0 20-352,0-20 32,0 19-95,-19-39-33,19 20 64,0-20 384,0-20-416,0 0-64,0-19 0,19-1-64,-19 0 32,19-19-32,1-1 0,1 1-32,-2-1-224,1 0 128,-1 1 64,22 19 32,-22 20 160,1 20 0,1 0 0,-21 20 320,0 0-31,0 20 31,-21-1-128,1 21 129,1-20-449,0-1 192,-22 1-96,21-20 32,1 0-32,-2 0-608,21-20-353,-20 0-673,20 0-992,0-20-801</inkml:trace>
  <inkml:trace contextRef="#ctx0" brushRef="#br0" timeOffset="1922.1098">4378 7567 11627,'0'40'224,"0"-1"1762,0-19-385,0 20 97,-20 0 95,20-20-736,-19 19-864,19-19 95,0 0-320,0 0 64,0-20 224,0 0 64,0-20-416,0-20 32,19 20 32,1-19-32,-1-21 0,22 20 128,-22-19-384,22-1-64,-2 21 319,-20-1 33,22 20 193,-22 20-193,1 0 192,-20 0 32,0 20 128,0 0 65,-20 19-257,1 1-128,-1 0 160,-20 0-256,20-1 224,-20-19-64,20 20 288,1-40-31,-1 20 95,20-20-288,-21 20 192,21-20-256,21 0-96,-21 0 257,20 0-289,-1 19 192,1-19-224,1 0 256,-2 0-352,1 0-193,-20 20-384,19-20-384,2 20-544,-1-20-962,-20 0-352</inkml:trace>
  <inkml:trace contextRef="#ctx0" brushRef="#br0" timeOffset="2299.1315">4855 7488 13100,'0'0'224,"-20"19"1762,-21 1-705,22 20 353,0 0 224,-22 19-513,22-19-384,-1 20-705,1-21-96,19 1-128,19-20 32,-19 0-96,20-20-96,-1 0-32,0 0-385,3-20 1,-3-20 224,0 20 127,-19 0 193,0 1 0,0-1 32,0 0 225,0 20 159,0-20 64,0 20-31,0 0-353,0 0 96,20 20-320,1-20 96,-1 20-320,18-20-1218,3 0-2017,-2 0-7944</inkml:trace>
  <inkml:trace contextRef="#ctx0" brushRef="#br0" timeOffset="3077.1759">5628 6713 10954,'0'-20'961,"0"0"768,0 20 449,0-19-832,0 19 191,-20 0-576,20 0-256,-19 0-449,0 0-32,19 0-352,-22 0 384,3 19-160,0-19-256,-1 20-64,20 0 160,-21 0 0,1 20 224,1-1-192,0 21 32,19 0 0,-20-1 128,-1 21-384,-18-1 320,20-19-384,-22 19 192,22-20 128,-22 1 0,22-20 192,-1 0-320,1-1 256,19-19 288,-21 0-128,21 0 97,21 0 31,-21-20 1,39 0-33,-20 20-256,22-20-32,-2 0-64,-18 0-32,18-20-288,-20 20-513,22 0-576,-22 0-769,0-20-513,1 20-736</inkml:trace>
  <inkml:trace contextRef="#ctx0" brushRef="#br0" timeOffset="3501.2001">5767 7051 12780,'0'-21'1249,"0"42"448,-19-1-415,19 19 319,-19 1-31,-3 20-706,3-21-159,-1 21-128,1 0-225,-2-1-224,1 1 128,20-21-384,0-19 192,0 0-64,0-40 128,0 0-96,20 0 65,1-39-354,-2 19 129,20-20-32,-17-19 160,16 20-480,3-21 351,-2 21-223,1-21 320,-20 40-64,19 21 256,-18-2-64,-2 42 96,-19-2 65,0 21 319,0 20-288,-19-1 65,-2 21 63,1-21-192,-19 1-128,18 0-63,21-1 159,0-39-320,-19 20-545,19-40-416,0 19-1185,0-19-1314,-20-19-1184</inkml:trace>
  <inkml:trace contextRef="#ctx0" brushRef="#br0" timeOffset="3663.2094">5608 7329 14317,'-19'0'224,"19"19"961,19-19-128,1 0-512,20 21 320,-20-21-545,21 19-256,-3-19-128,22 20-1089,-21-20-1281,2 20-2627</inkml:trace>
  <inkml:trace contextRef="#ctx0" brushRef="#br0" timeOffset="3842.2197">6165 7468 13004,'0'39'1313,"-20"-19"-192,1 20 641,19-20-737,-41 0 448,22 0-704,-1 19-513,-1-39-192,2 20-32,19-20-384,-20 0-545,20 0-833,0 0-736,20-20-1025</inkml:trace>
  <inkml:trace contextRef="#ctx0" brushRef="#br0" timeOffset="4199.24">6562 7030 14669,'-20'21'833,"-20"-1"0,20 39 544,-20-19-192,1 19 897,-2 21-448,2-20-961,20-1-257,19-19-256,0-1 32,0 1-352,39-40 160,-20 0-96,3 0-384,16-20-65,-18 0-64,1-19 193,-2-1 32,-19 20 288,0-19 64,0 18 64,-19 2 64,19-1 128,0 0 128,-21 20 97,21 0-129,0 0-224,21 0-224,-2 0 288,1 20-288,20-20-160,-20 0-609,19 0-1025,1 0-1537,-20 0-321</inkml:trace>
  <inkml:trace contextRef="#ctx0" brushRef="#br0" timeOffset="4906.2806">6680 6753 10666,'-19'-20'1953,"19"0"-896,0 20 609,0-20-897,0 20 864,19-20-480,-19 20-448,21-19-32,-1 19-385,-20 0 96,0-20-320,19 20 417,-19 0-129,0 0-160,0 0-192,-19 0 385,19 0-289,0 0 96,0-20 192,0 20-480,-20 0 417,20 0-257,20 0 128,-20 0-192,19 0 224,0 0-320,3 0 128,-3 0-224,1 0 544,-1 0-416,0 0 0,3 0-128,-3 0 480,0 0-384,-19 0 288,20 0-256,1 0 64,-21 20-96,0-20 192,19 0-448,-19 20 384,0-1 288,0 21-224,0 0-160,-19 19 288,19 1-352,0 19 481,-21 21-1,21-1-352,0-20 64,0 1-32,0-1 192,0-19-352,0-20 192,21 19 128,-21-19-320,19 0 320,-19-21-320,20 21 320,-20-20-320,0 20 288,-20-20-224,20-20 161,-19 19-1,-2-19 0,-18 0-32,20 0 0,-22 0-32,22 0-32,-20 0-128,17-19-417,3 19-832,19-20-1538,-19 0-3075</inkml:trace>
  <inkml:trace contextRef="#ctx0" brushRef="#br0" timeOffset="5387.3081">7277 7110 13612,'-21'0'1153,"21"0"129,0 0 95,21 0-320,-2 0 641,20 0-641,2-19-449,-2 19-223,21-20-1,-20 20-288,18 0-96,-17 0-128,-2-20-321,-20 20-319,3 0-1090,-3 0-512,-19 20-225,0-20-1793</inkml:trace>
  <inkml:trace contextRef="#ctx0" brushRef="#br0" timeOffset="5983.3422">7236 7369 14733,'0'0'1186,"20"0"-65,1-21 640,18 21-672,1-19 449,-1 19-641,2 0-513,17-20-192,-17 20-64,-3 0-160,3 0-192,-22 0-417,1 0-736,-1 0-1025,-19 0-737,0 0-2146</inkml:trace>
  <inkml:trace contextRef="#ctx0" brushRef="#br0" timeOffset="6295.36">7097 7190 9064,'0'20'5093,"0"-20"-5221,0 0 32,0 0-321,0 0-191,0 0-962</inkml:trace>
  <inkml:trace contextRef="#ctx0" brushRef="#br0" timeOffset="6395.3657">7097 7289 8007,'0'20'192,"0"-20"-128,0 0-160</inkml:trace>
  <inkml:trace contextRef="#ctx0" brushRef="#br0" timeOffset="8232.4707">7971 5997 11562,'19'-59'97,"-19"19"351,0 21 705,21 19 0,-21 0-96,20 0-192,-20 39 416,19 22 129,-19 17-161,0 42-417,20 39-95,-20 20-256,-20 19-1,20 21-192,-19-1 65,-1-20 191,-1 1-256,-18 0 193,20-21-193,-2-19 33,1-19 127,20-2-416,-19-38 128,-1-21-32,20 0-128,0-38 224,-21-22-448,42-19-256,-21 0 159,20-40-639,-1-19-226,1-1-479,1-39-1410,-2 20-352</inkml:trace>
  <inkml:trace contextRef="#ctx0" brushRef="#br0" timeOffset="8967.5128">8666 6991 8327,'0'-40'449,"-21"21"1216,21-2 65,0 21-385,0 0-448,0 21 32,0 19-32,0-1 32,0 1 0,0 19-609,0-19 513,0 20-609,0 19 32,0-20-224,0-19 96,-19 0-128,19-20 160,0-20 257,-20 0-97,20-20-416,0 0 192,0-19-32,-19-1-192,19 0-32,0-20 320,19 1-224,-19-20-448,20-1 63,-1 20-127,22-19 63,-2 19 353,-18 21 32,18 19 64,-20 0 224,2 0 64,-1 40 64,-1-20 289,0 20-129,-19 19-223,0 1 159,0 0 32,-19-1-223,0 1 31,-1 0-96,-20-1-224,20-18 160,1-1 96,-2-20-608,21 20-545,-20-20-897,20 0-609,0 0-1312</inkml:trace>
  <inkml:trace contextRef="#ctx0" brushRef="#br0" timeOffset="9249.529">8883 7030 10858,'0'61'128,"0"-22"865,0 1 128,0-20-96,0 19 384,0 1-448,0-20-448,0 20-161,0-21-192,0 2-64,0-2 0,0-19 128,0-19 161,0 19-97,0-40-96,22 20 65,-22 0 95,19-20 224,1 1-287,-1 19-193,2 0 224,18 0-192,-20 0-320,1 20-32,1 0 32,18 0-1634,-20 0-1537</inkml:trace>
  <inkml:trace contextRef="#ctx0" brushRef="#br0" timeOffset="10368.593">8705 8004 10954,'0'0'929,"0"0"896,0 0-63,20 0 0,20 0 384,-1 0-1057,2 0-192,19 0-32,-21 0-481,21 0 128,-2-20-544,2 20 96,-19 0 65,-3 0-386,3 0-191,-22 0-481,-19 0-640,0 0-610,0 0 1,0 0-993</inkml:trace>
  <inkml:trace contextRef="#ctx0" brushRef="#br0" timeOffset="10940.6257">8765 7905 6085,'0'-20'3171,"0"20"-1089,0 0-416,0 0-353,0 0-512,0 20-129,-19-20 33,19 19-64,-21 1 63,1 0-95,1 0 64,19-20-257,-20 20 161,20 0-65,-21-20-64,21 20-159,0-20 159,0 0-128,0 19 65,0 1-225,21-20 32,-21 20-64,20-20-32,-1 20 65,1-20-129,-20 20-289,21-20-95,-2 0-609,-19 20-384,20-20-705,-20 0-352,19-20-609</inkml:trace>
  <inkml:trace contextRef="#ctx0" brushRef="#br0" timeOffset="12103.6922">9480 7785 12043,'20'20'448,"-20"0"1442,0-20-1057,0 20 288,-20 0 384,20 0-544,-21-20-480,2 20-353,19-1 0,-20-19 32,20 0-32,-19 0 32,19 0-288,0 0 160,0-19 32,0-1-160,0-20 160,0 20-192,0-20 224,19 21-96,1-21-224,-1 20 192,22 0-32,-22 0 0,0 20 32,3 0 224,-22 0-288,19 20 224,-19 0 64,20 0 257,-20 20-225,0-1 256,0 1-159,0 20-97,-20-1-64,20-19-128,-19 19 128,-3 1-160,3-20 0,0-1 64,-1 1-64,-1 0-64,2-20 64,-1-1-32,1-19 32,-2 0-32,1 0 128,20-19-320,-19-1 192,19 0 0,0 0 0,19-20 128,-19 1-288,20 19 160,1 0 192,-2 0-160,1 0 32,-1 20 0,-19 20 160,21-20-32,-1 20 1,-20 0-1,0 0-64,19 19-128,-19-39 64,0 21-128,0-2-737,0-19-576,19 20-930,-19-20-575,0 0-1731</inkml:trace>
  <inkml:trace contextRef="#ctx0" brushRef="#br0" timeOffset="12519.716">9837 7785 13869,'0'0'608,"0"20"545,-19 0 64,19 20-224,-22 0 705,3-21-289,-1 21-736,1 0-225,-22 0-63,22-1-289,-20-19-32,18 20-64,2-40-96,-1 20 192,20-20-352,0 0 128,-19-20 128,19 0-289,0 0 193,19-20 192,-19 21-224,20-1 128,-1 0 128,2 20-256,-1 0 288,18 0 289,-18 20-33,-20 0-160,21 19 193,-2-19-1,-19 20 1,20-20-225,-20 19-96,19-18-224,-19-2 96,22 1-64,-22 0-961,19-20-769,-19 20-1537,0-20 384</inkml:trace>
  <inkml:trace contextRef="#ctx0" brushRef="#br0" timeOffset="13457.7697">10135 6554 7174,'0'-19'6342,"0"19"-6310,0 0 1121,-21 0-960,21 0 639,-19 0 193,-1 19-352,-20-19-257,20 20-127,1-20-225,-1 19-32,-1 2-128,21-21 64,-19 40-32,19-21 0,0 21 31,-20 0 33,20 19 0,0 1 33,0 19-66,-19 0 130,19 1-97,-21 0 64,21-1-64,-20-19 32,1-1 32,0-19-32,19 0 64,-22-1-32,3-19 32,19 0-64,0 0 96,0-20 257,0 0 95,0 0 449,19 0 32,3 0-225,16 0 65,3 0-545,-2 20-63,1-20 127,-20 0-448,19 0 128,-18 0-417,-2 0-1024,1 0-1698,-20-20-256</inkml:trace>
  <inkml:trace contextRef="#ctx0" brushRef="#br0" timeOffset="15258.8726">10412 6852 10858,'-19'-40'897,"19"20"1441,0 20-801,0 0 193,-19 20-545,19 0-512,0 0 224,0 20 352,-22 19-481,3-19-607,0 20 575,-1-1-415,-1 1-193,-18-1 0,20-19 64,19 0-96,-22-20-32,22-20 128,0 0 33,0-20-193,0 0 0,22-20-96,-3 1 64,1-21-97,-1 20-191,22-40 480,-22 22-672,22-3 288,-3 2-32,-18 19 31,21 20-127,-22 20 352,0 0-192,-19 0 448,20 40-128,-20 0 321,0-1-353,0 22 320,0-3-127,-20 3-257,20-2-96,-19 1 64,19-21-289,0 1 97,0-20-512,-19 0-417,19-1-801,-22-19-1121,3 0-416</inkml:trace>
  <inkml:trace contextRef="#ctx0" brushRef="#br0" timeOffset="15431.8825">10273 7110 13196,'-19'-19'705,"19"19"288,19 0-65,-19 0-95,21 0 384,-1 0-384,18 0-512,-16 19-289,16-19 32,-18 20-257,21-20-703,-22 20-706,0-20-832,22 0-2371</inkml:trace>
  <inkml:trace contextRef="#ctx0" brushRef="#br0" timeOffset="15716.8988">10969 6693 6213,'19'-39'7495,"-19"39"-7174,0 0 1505,0 0-1218,-19 19 673,-1 1 289,-1 20-513,-18 19-192,-1 1 128,1 20-609,-21-1 449,21 1-705,-2-1 416,2-20-576,18 1 32,21-1 0,0-19 64,0-20-640,21 20-225,-1-40-993,-1 0-672,1 0-160,20 0-706</inkml:trace>
  <inkml:trace contextRef="#ctx0" brushRef="#br0" timeOffset="16092.9204">11147 6852 14637,'0'0'705,"-19"0"640,-1 20-544,-1 19 512,-18 1 577,-2 20-705,3 0-256,-3 19-32,2-39-673,20 19-96,19-19-96,0-20 0,0 19 128,19-39-352,1 0 288,-1 0-384,2-19-385,-1-1 321,-1 0-224,-19 0 287,19-20 225,-19 21 256,0-1-384,0 0 192,0 20-96,22-20 577,-22 20-545,0 0 32,0 0 64,19 0 0,0 0-289,1 20 514,-20-20-866,21 20-608,-1-20-769,-1 0-673,0 0-800</inkml:trace>
  <inkml:trace contextRef="#ctx0" brushRef="#br0" timeOffset="16384.9371">11504 6773 13869,'0'-20'544,"0"40"865,-20-20-95,1 19 223,-1 21 417,-20 0-513,1 20-416,18-20-64,-18 39-224,-2-20-32,22 1-641,-1-1 0,20-19 64,0 0-256,20-1 192,-20 1-384,19-20-449,2-20-352,-1 20-160,-1-20-737,1-20-801,1 0 289,-2 1-2115</inkml:trace>
  <inkml:trace contextRef="#ctx0" brushRef="#br0" timeOffset="16587.9487">11564 6932 13420,'0'0'865,"0"19"1057,0 21-513,-20-20 97,20 20-225,-19 0-480,-2-1-129,21-19-544,-20 20-288,20-20 160,0-1-576,0-19-898,20 20-672,1-20-160,-2-20-577</inkml:trace>
  <inkml:trace contextRef="#ctx0" brushRef="#br0" timeOffset="16818.9619">11783 6932 13004,'0'0'1057,"-20"0"1057,-1 40-737,-18-21 385,20 20-97,-22 2-223,2-2-353,18 1-321,2-20-511,-1 0-97,20 0 64,0-1-384,20-19 192,-20 0-32,40 0-256,-20 0-385,18 0-480,3 0-416,-21-19-898,20-1-672,-20 20-1441</inkml:trace>
  <inkml:trace contextRef="#ctx0" brushRef="#br0" timeOffset="17073.9765">12000 6713 14445,'0'20'64,"0"0"1794,0 19-705,0 1 1121,0 0-512,-20 20-673,20-1-416,-19-20-1,-1 22-608,-1-2 64,2-19-128,19-1 0,-20 1-384,1-20-321,19 0-448,-19-20-608,19 0-674,0-20-415,0 0-2019</inkml:trace>
  <inkml:trace contextRef="#ctx0" brushRef="#br0" timeOffset="17301.9896">12139 6515 17488,'20'20'-352,"-20"19"2242,21 21-481,-21-1 481,-21 21-353,21-1-416,-39 1-672,19 18 223,-20-18-480,1 20 129,-2-21-257,22-20-128,-1-19-257,-1-20-640,21 0-832,0 0-1314,0-20-609</inkml:trace>
  <inkml:trace contextRef="#ctx0" brushRef="#br0" timeOffset="17644.009">12339 7051 15150,'0'-21'1537,"0"21"289,0 0-449,0 0-864,19-19 352,-19 19-449,20 0-256,-1 19 32,22-19-608,-22 0-289,0 0-1985,-19 0-737</inkml:trace>
  <inkml:trace contextRef="#ctx0" brushRef="#br0" timeOffset="17801.0181">12339 7091 14830,'-41'19'896,"22"-19"514,19 20-577,19-20-225,-19 0 385,19 0-448,3 20-577,-3-20 32,20 0-801,2-20-1537,-22 20-705</inkml:trace>
  <inkml:trace contextRef="#ctx0" brushRef="#br0" timeOffset="18028.0311">12794 6852 17360,'20'0'576,"-20"40"1378,0-21-480,-20 42 255,20-22-383,-39 21-225,18-1-449,-18 1-287,20-21-321,-2 21 32,1-40-192,20 0-225,0-1-479,0-19-482,20 0-287,1-19-1410,-2-1-1185</inkml:trace>
  <inkml:trace contextRef="#ctx0" brushRef="#br0" timeOffset="18768.0734">12219 7011 10473,'0'0'1698,"0"0"832,0 0-1088,0 0 672,19 0 0,2-20-641,-1 20-224,18 0-320,3 0-256,-2 0 0,2 0-65,-22 0-448,0 0-256,3 0 192,-3 0 257,0 0-578,-19 0-223,20 0-641,-20 0-64,0 0-673,0 0-929,0 0-736,-20 20-3043</inkml:trace>
  <inkml:trace contextRef="#ctx0" brushRef="#br0" timeOffset="19154.0954">12199 7190 9192,'0'0'2210,"0"0"-160,0 0 128,20 0 513,-20 0-449,19 20-448,2-20-801,-1 0 96,18 0-321,-16 0-575,-3 0 127,20 0-288,-18 0-416,18-20-449,-20 20-1185,22 0-1826,-22 0-5220</inkml:trace>
  <inkml:trace contextRef="#ctx0" brushRef="#br0" timeOffset="19810.1329">12934 6535 14317,'-20'0'481,"20"0"640,0 0-737,20-20 737,-1 20 705,-19 0-1090,41 0-95,-22 0 64,20 20-257,-18-1-192,-1 1 129,18 20 127,-16 0-256,-22-1-31,0 41-65,0-1 256,0 1-224,0-1 33,-22 20-33,22-19-96,0-1 128,0-19-352,22-1 384,-22 1-352,19-20 160,-19-21 32,19 1 0,-19 0 257,0 0-289,0-20 224,-19 0-128,-22 0-32,22 0-64,-20 0 97,-1 0-258,1 0 1,17 0-320,3 0-577,19 0-961,0 0-2338</inkml:trace>
  <inkml:trace contextRef="#ctx0" brushRef="#br0" timeOffset="20193.1548">13529 7091 16143,'0'0'2466,"19"0"-128,-19 0-704,41 0-449,-22 0 417,22-20-738,-2 20-287,21 0-289,-22 0 32,22 0-448,-19 0-160,-2 0-865,2 0-1281,-3 0-2691</inkml:trace>
  <inkml:trace contextRef="#ctx0" brushRef="#br0" timeOffset="21046.2037">14819 6911 12780,'0'-19'480,"0"19"321,0 0 352,0 19-288,20 21 1057,-20 0-609,-20 20-480,20-1 160,0 1-449,-19-1-288,-2 1 33,21-1-354,-20 1 130,20 0 31,-19-40-64,19-1 160,0-19 64,0-19-160,0-1-32,0-20-32,0-19 96,19-1-288,1 0 288,20-19-128,-1-20-256,2 0-32,-2-1-321,1 20 513,20 1 96,-21 20-32,21 19 96,-21 19 96,-18 21 513,18 0-353,-20 41-31,-19-2 191,0 1 193,-19 20-257,0-21-128,-22 21-63,2 19-97,-2-39-128,-17 20 32,-2-20 64,20-1-32,1-19-256,19-20 224,-1 0-257,21 0-639,0 0-129,0 0-737,0-20-416,41 0-609,-22 1-159</inkml:trace>
  <inkml:trace contextRef="#ctx0" brushRef="#br0" timeOffset="21335.2203">15217 6972 10954,'19'39'1762,"-19"-20"191,0 22-223,0-2-609,0 1 577,0 0-353,-19 19-256,19-19-352,-20 0-417,20-21-32,0 21 1,-21-20-289,21-20 160,0 0 0,0 0 192,21-20-160,-1 1-128,-20-2 97,19-18-193,0-1 96,22 20 256,-22-19-288,1 19 192,20-20-32,-1 40 97,-19-20-450,20 20 290,-1 0-226,-18 20-703,-1-20-1218,-1 20-2979</inkml:trace>
  <inkml:trace contextRef="#ctx0" brushRef="#br0" timeOffset="23408.3388">14304 8044 9256,'0'-40'769,"0"40"865,0-20 800,0 20-1185,0 20 256,0-20-63,19 40-609,-19-21 31,0 1-95,0 20-481,0 0 33,20-20-1,-20 20-96,0-1-192,0-19 64,0 0 129,0-20-129,0 0 64,-20 0 96,20-20-128,0 0 96,0 0-256,0-20 225,20 21-33,-20-21-224,19 20 192,2-20 64,-1 20-224,18 1 64,-16-1-128,16 0 288,3 20-416,-2 0-32,-20 0-609,22 0-897,-2 20-1089,-20-20-640</inkml:trace>
  <inkml:trace contextRef="#ctx0" brushRef="#br0" timeOffset="23723.3568">14779 8083 13196,'21'0'320,"-2"0"2595,1 0-1025,40 0 192,-21 0-449,40 0-736,-19 0-128,20 0-128,-20 0-481,19 20 32,-19-20-96,-2 0 0,-17 0 0,-2 0-224,1 0-384,-20 0-289,-20 0-609,0 20-287,0-20-385,-20 0-961,-1 0-1826</inkml:trace>
  <inkml:trace contextRef="#ctx0" brushRef="#br0" timeOffset="24270.3881">14858 7964 7975,'0'-20'2146,"0"20"96,0 0-672,0 0-417,0 0-417,0 0-223,-19 20 64,-1 0 31,20 0 97,-19 0 63,-2 0-63,1-1-192,1 1 383,19 0-511,0-20 95,-20 0-63,20 20-417,0-20 384,20 0-384,-20 20 32,19-20 32,1 20 128,1-20-352,-2 20 224,-19-20-704,20 19-321,-20-19-417,19 21-383,-19-21-642,21 0-1088</inkml:trace>
  <inkml:trace contextRef="#ctx0" brushRef="#br0" timeOffset="24770.4167">15038 7825 11883,'0'0'929,"0"0"480,0 0 160,0 20 97,0 0-257,-21 20-672,21-21-256,0 1-1,-19 0-288,19-20 32,0 20-256,0-20 192,0-20 289,0 20-353,0-20-64,0 0-64,0 1 0,0-1-32,19-20 128,2 20-288,-1-20 96,-1 21 32,0-21-1,3 20-63,-3 0 128,1 20-64,-20-20 192,19 20-288,-19 20 128,0-20 96,0 20 32,-19 0 0,19 0 32,-20 0-96,1-20 96,-3 19 193,3 1-289,0-20 256,19 20 64,-20-20-32,20 20-95,0-20 127,0 0-256,0 0 224,20 20-192,-20-20-256,19 20 224,0 0-384,3-20-1153,-3 19-1186,1 1-1056</inkml:trace>
  <inkml:trace contextRef="#ctx0" brushRef="#br0" timeOffset="25703.4701">15891 7825 7110,'0'-20'2691,"0"20"-673,0-20-225,0 20-479,0 0-289,0 0 160,0 0-64,0 0-449,0 0-223,-19 0 159,-1 20-287,-1-20 351,2 20-479,-1 0 159,1-20-96,-3 20 32,3 0-224,19-20-160,-19 20 289,19-20-322,0 19 226,0-19-290,0 20 161,19-20 32,0 20 160,-19-20-352,22 20 160,-22 0 64,0 0 0,0 0 32,0-20 0,-22 39 65,3-19 31,0 0 96,-1 0 0,-20 0-64,20 0 1,-20-20-1,20 19 192,1 2-416,19-2 160,0-19-32,0 20-32,0 0 257,0 0-321,19-1 288,-19 2-128,20 18-160,-20-19 288,21 20-416,-21-20 352,19-1-320,-19 1 256,0 0-352,0 0-96,20-20-513,-1 20-704,-19-20-961,21 0-1442</inkml:trace>
  <inkml:trace contextRef="#ctx0" brushRef="#br0" timeOffset="26006.4874">15812 8361 11883,'-20'-59'192,"20"39"1826,20 0-1281,-1-19 672,2 18-160,-1-18-512,18 19-97,3 0 193,-2 20-320,2-20 191,-22 20-191,22 0-97,-22 20-31,-19 0-1,0 0 0,0 19 33,-19-18-321,-22 18 384,22-19-384,-22 0 32,2-1-128,-2-19 64,3 21-384,18-21-96,20 0-865,-21-21-481,21 2-1537,21 19-417</inkml:trace>
  <inkml:trace contextRef="#ctx0" brushRef="#br0" timeOffset="26196.4983">16149 8183 12812,'0'40'1185,"0"-40"961,0 19-673,0 1 33,0 0 319,-20 0-704,20-1-608,-19 2-97,19-2-256,0 1-160,0-20-32,-19 0-480,19 0-641,19 0-705,-19 0-1089,0 0-288</inkml:trace>
  <inkml:trace contextRef="#ctx0" brushRef="#br0" timeOffset="26424.5112">16406 8004 13580,'22'-20'1153,"-22"20"833,0 20-576,0 0 63,0 0 0,-22 19-416,3 1-128,0 0-512,-1-1 159,20-18-640,-21-2 160,21 1-96,0 0-64,0-20-672,0 20-386,0-20-767,21 0-802,-21-20-672</inkml:trace>
  <inkml:trace contextRef="#ctx0" brushRef="#br0" timeOffset="27145.5525">16527 7785 7142,'0'0'2435,"0"0"-450,-20-19-543,20 19-193,0 0-64,0 0 0,0 0 0,20 0-384,-20 0-192,0 0-1,19 0 1,-19 0-353,19 0-64,-19 0 0,22 0 65,-3 0-33,-19 19-32,0 1-96,0-20 160,0 20-127,0 0-1,0 0-160,-19 0 128,-3 0 96,22-1-320,0 1 160,-19 0-32,19 0-64,0-20 128,19 20 64,3 0-288,-3 0 192,-19-1-64,19 21 64,1-20-32,-20 20 0,0-20 64,0 20 128,0-1-256,-20 1 192,20-21 128,-19 21-31,0 0 31,19 0 64,-22-20-160,3-1 32,19 1-31,-19 0-33,19-20-32,-20 20-32,20-20-64,-21 0-64,21 0-705,-19 0-416,-1 0-609,20 0-1056,-19-20-257</inkml:trace>
  <inkml:trace contextRef="#ctx0" brushRef="#br0" timeOffset="27843.5924">16705 7646 8744,'19'-19'3139,"-19"19"-1217,0 0 95,0 0-287,0 19 480,0 1-544,-19 20-737,19-20 96,0 20-32,-19-21-577,19 1-96,0 0-63,-20 0-225,20 0 32,0-20 0,0 0 64,0 0-256,20-20 352,-1 20-288,0-20-32,3 0-96,-3 0-1,20-19 225,-18 19-224,18 0 160,-20 20 32,1-20-32,-20 20 32,0 20 128,0 0 32,0 0 129,0 0-257,-20-1 320,20 1-384,0 20 32,0-20-32,-19-20-352,19 20-673,19 0-1346,-19-20-2369</inkml:trace>
  <inkml:trace contextRef="#ctx0" brushRef="#br0" timeOffset="28758.6448">17538 6593 11178,'0'-19'32,"-19"19"1666,19-20-705,0 20 224,0-19 96,-20 19-672,1 0-257,19 0 32,-21-20-63,1 20-161,1 0 160,0 0 193,-3 20-417,22-20 128,-19 19-448,19 1 288,-19 20 320,19 0-384,0-1 449,-20 1-193,20 39-320,-21-19 96,21 19-32,-20 0 32,1 1 129,0 0-258,19-1 162,-22-19 95,-16-1-256,18 1 128,20-20 32,-21-1 160,2-19-64,19 0 193,-20 0-1,40 0-96,-20-20 33,40 0-33,-1 0-64,2 0 0,-3 0-384,3 0-128,-2 0-481,2-20-1217,-22 20-1697,0 0-7848</inkml:trace>
  <inkml:trace contextRef="#ctx0" brushRef="#br0" timeOffset="29494.687">17717 7030 8680,'0'-79'672,"0"39"2756,21 21-1475,-21-1-543,0 20-65,0 0-608,0 20 64,0 20 159,-21 0-159,21-1-481,-20 21 289,1-21-193,-1 1-95,20 20 31,-21-21-256,2 1 0,-1-20 161,20-20-322,0 0 226,0 0-97,20-20-32,-20 0 0,40-20-96,-20 1 0,-1-1-97,22 0-31,-22-19-96,20-1-192,-18 20 159,18 0 161,2 1 128,-22 19 0,20 20 128,-39 0 192,21 20 161,-21 19-193,0 1 64,0 0-31,0-1-289,-21 22 160,1-22 64,20 1-384,-19 0 128,19-21-865,-19 1-128,19 0-1313,-22 0-1666</inkml:trace>
  <inkml:trace contextRef="#ctx0" brushRef="#br0" timeOffset="29669.697">17598 7091 13580,'0'-20'225,"0"20"832,20 0 320,-1 0-416,2 0 160,18 0-737,2 0-192,-2 20-320,1-20 64,-1 19-1153,-20-19-737,22 20-1057</inkml:trace>
  <inkml:trace contextRef="#ctx0" brushRef="#br0" timeOffset="29960.7135">18432 6693 12716,'0'0'384,"-20"0"1378,1 20-321,-22 0 481,22 20 32,-22-1-769,2 1-160,20 0 0,-22 19-257,22-19-159,-1 20-417,1-1-32,-2-19-96,21 0 97,21-1-450,-21 1-191,19-20-449,1 0-480,-1-20-898,22 0-1152,-22 0-1217</inkml:trace>
  <inkml:trace contextRef="#ctx0" brushRef="#br0" timeOffset="30293.7327">18432 6951 13228,'19'21'384,"-19"-2"866,-19 1-33,19 20-96,0 0 448,-20-21-416,20 21-512,0 0-193,-19-20-319,19 19-65,-21-19-32,21 0 160,0-20-256,0 0 288,0 0-160,0-20-64,21-20 224,-21 21-320,19-1 256,1-20-256,-1 0 288,2 21-160,-1-1-64,18 0 225,-16-1-97,-3 21-64,1 0-225,-1 0 97,-19 21-224,21-21-897,-21 0-961,0 20-993,0 0-5349</inkml:trace>
  <inkml:trace contextRef="#ctx0" brushRef="#br0" timeOffset="30571.7486">18908 6713 15598,'20'40'257,"1"-20"1889,-21 19-641,0 21-128,0-21 225,0 22-673,-21-22-257,-18 21-415,20-1-129,-22-19 0,22 0 0,-22-21-160,21 21-128,20-40-385,-19 20-576,19-20-448,0 0-1026,19-20-480,-19 20-1921</inkml:trace>
  <inkml:trace contextRef="#ctx0" brushRef="#br0" timeOffset="30788.761">19106 6991 15374,'0'0'320,"21"0"1314,-1 0-257,18 0-288,-16 0 192,17 0-1024,1 0-1,-1 20-384,-20-20-128,22 0-641,-22 0-1281,-19 0-929,0 0-4100</inkml:trace>
  <inkml:trace contextRef="#ctx0" brushRef="#br0" timeOffset="30934.7692">19127 7091 12619,'0'19'1218,"0"-19"-354,20 0 257,18 0-768,-16 0-129,17 0-192,1 0-224,-1 0-865,2 0-1474</inkml:trace>
  <inkml:trace contextRef="#ctx0" brushRef="#br0" timeOffset="31170.7828">19703 6872 16207,'-19'20'640,"19"-1"1314,-22 21-576,3 0 127,-1-1 225,1 2-353,-2-2-897,1 1-383,1 0-1,0-20 32,-3 19-737,22-19-480,0 0-769,22-20-1569,-22 0 352</inkml:trace>
  <inkml:trace contextRef="#ctx0" brushRef="#br0" timeOffset="31833.8207">19722 6593 12748,'20'-19'32,"-20"-1"1345,19 20-480,22 0 448,-22 0 192,22 0-864,-22 0 512,20 0-608,2 20 31,-22-1-480,22 22 161,-41-2-97,0 1-64,0 0 0,-22-1-192,22 21 320,-19 20-63,0-21-33,-1 21-224,20-21 96,0 1 128,0-1-256,0-19 128,0 0 96,20 0-96,-20-21 64,0 1 224,-20 0 129,-1 0-225,2-20 64,-20 20-160,-2-20 32,22 0 33,-22 0 63,2 0-448,20 0 128,0 0-641,-3 0-1153,22 0-2722</inkml:trace>
  <inkml:trace contextRef="#ctx0" brushRef="#br0" timeOffset="32993.887">20676 5918 6918,'0'-39'288,"0"39"2083,0-19-1443,0 19 450,0 0-97,0 0-1153,0 19 705,0 0 128,0 1-96,0 21-161,-22 18-63,22 21-1,0 19-159,-19 1-65,19 19-127,-19 0-289,19 19 320,0-19-224,-20 0 352,-1 21-95,2-1-65,-1-20 64,20 20 129,-19-20-225,-3 0 96,3 0 33,0-19-417,19 19 128,-20-20 128,-1-20-160,21 21-128,-19-41 128,19 21 32,-20-41-288,20 1 0,0 0 32,-19-20 128,19-1-257,0-19 193,0 0-32,0-19 192,0-1-224,0-20 192,0-19-64,19-1 96,-19 1-32,20-41-32,-1 1-32,-19 0 0,21-1 32,-1-19 96,-1 0-352,0-20 128,3 0 160,-22 0-417,19-20 225,1 20 96,-20-20 96,19 0-224,-19 1 160,0 18 32,21 1 0,-21 1 128,0 58-160,20 0 128,-1 40 128,-19 2-320,19-3 160,-19 41-64,22-20 0,-22 40-288,19 0 448,-19 20-320,0 19 352,0 41 161,0-1-97,-19 40-384,-3 20 480,3 20-224,-20-1 64,-1 21 97,20-40-193,-21 20 128,3-40 128,18 0-448,-20-20 256,20 0-96,1 0 129,0-20-193,-3 21 160,22-41-224,-19 1 96,19-1-224,-20-20-257,20-19-384,0-20-800,0 0-673,0-20-705,-19 0-6214</inkml:trace>
  <inkml:trace contextRef="#ctx0" brushRef="#br0" timeOffset="34561.9768">21964 6872 10730,'0'-20'512,"0"0"1282,0 0-97,-19 20-351,19-20-129,-19 20-673,-1 0-159,-20 20-1,1 0 129,-2 0 127,-17 20 289,17 0 64,-19 0-32,21-1-128,-1 1-161,20 0-351,1-1-161,19-19-96,0 0 0,19 0-32,1 0 96,20-1-64,21 1-96,-3-20-512,2 0-129,19 0-640,-40-20-545,21 20-576,-41 0-65,22-19-928</inkml:trace>
  <inkml:trace contextRef="#ctx0" brushRef="#br0" timeOffset="34764.9884">21747 7071 10954,'-79'0'1025,"38"-20"448,22 20 865,19 0 97,0 0-898,0 0-1345,19 0-160,3 0 417,16 20-161,22-20-352,0 0 96,18 0-640,1 0-994,-18 0-1313,-1 0-1633</inkml:trace>
  <inkml:trace contextRef="#ctx0" brushRef="#br0" timeOffset="35327.0204">22778 6654 6053,'60'-20'7848,"-19"0"-7688,-21 20 1794,-1-21-225,-19 21-127,0 0-65,0 0-768,0 0-128,0 0-161,0 0-160,-19 0-31,-1 0-193,-1-19 0,-18 19 128,20 0-320,-3 0 128,-16 0 192,18 0-192,-1-20-160,2 20 192,-1 0-288,20 20 64,-19-20 96,-3 19 64,22 22 192,-19-21-160,19 19-192,-19 1 320,19 19-192,-20-19 64,1 20 64,19-1-64,-21-19 32,1-1-64,1 2 64,-1-2 0,20 1 192,-21-20-256,2 0 225,19 0 127,0-1-128,-20-19 65,20 20-386,0-20 290,0 20-97,20-20 224,-1 20 0,2-20-288,18 0 0,-19 0-64,20 20-416,-1-20-289,2 0-608,-22 0-513,1 20-1537,-1-20-833</inkml:trace>
  <inkml:trace contextRef="#ctx0" brushRef="#br0" timeOffset="35661.0395">22819 7269 16239,'0'-59'-224,"0"39"704,39-20 673,2 0 225,-3 1-225,3-2-545,-2 2-127,21 20 159,-19-2-95,17 2-97,-37 19-95,18 0-225,-20 19-32,-19 2 160,0-2 128,0 20-191,-39 2 95,20-2 96,-22-19-320,-19 20 160,21-20-192,-1 0 129,1-1-1,20-19-224,-22 20-289,41-20-415,-19 0-385,19 0-865,0-20-1986,19 20-609</inkml:trace>
  <inkml:trace contextRef="#ctx0" brushRef="#br0" timeOffset="35885.0525">23315 7150 15374,'39'20'673,"-39"-20"512,0 20 384,0 0 417,0-20-512,0 19-257,-19 1-705,19 0-127,-20 20-65,-21-20-160,22-1-352,0 2 224,19-2-801,0-19-256,0 0-736,0 0-161,19 0-160,-19 0 160,19 0-1409</inkml:trace>
  <inkml:trace contextRef="#ctx0" brushRef="#br0" timeOffset="36129.0663">23773 6911 17264,'58'-19'256,"-37"19"-32,-21 0 1154,0 19 383,0 2-512,0-2 33,-21 21-514,1-1-31,1 2-160,0-2-417,-3-19-128,3 20-32,-1-20 224,1 0-480,19-1-385,0 1-576,0-20-384,0 0-513,0 0-929,0 0-1249</inkml:trace>
  <inkml:trace contextRef="#ctx0" brushRef="#br0" timeOffset="36639.0955">23951 6673 15534,'0'0'0,"0"-19"705,0 19 608,19-20 32,-19 20-352,20 0-704,-1 0 319,2 0-416,-1 0 33,18 0-65,-16 20-32,16-20 0,-18 19-64,1 21 96,-1-20 96,-20 20 33,0-1 223,0 21-384,-20-21 321,-1 22-449,1-3 128,1 3-64,0-2-128,19 1 32,0-1 128,0 1-64,0-1 128,19-19-224,0 0 64,-19-1 96,0 1 0,0-20 96,0 0 161,0-20 127,0 0-95,-19 0-385,-22 0 256,22 0-256,-20 0 32,18-20-256,-18 20-353,20 0-736,-1 0-1057,-1-20-2211</inkml:trace>
  <inkml:trace contextRef="#ctx0" brushRef="#br0" timeOffset="37249.1304">23751 6991 5925,'0'-19'2242,"0"19"-448,0 0-257,22-21-255,-22 21-129,0-19 96,0 19 96,0 0 129,0-21-129,0 21-576,0 0-257,0 21 929,0-2-191,0 2 223,-22 18-512,22 1 0,0 0-289,-19-1-223,19 1-65,0 0-352,0-1 32,-20-19 161,20 0-322,0 0-63,0-20-448,-19 20-129,19-20-832,0 19-610,-21-19-2017,21 0-3267</inkml:trace>
  <inkml:trace contextRef="#ctx0" brushRef="#br0" timeOffset="54075.0928">8905 7666 6085,'0'0'769,"0"0"-32,0 0 31,0 0 33,0 0-96,0 0-33,0 0-63,0 0-161,0 0 33,0-20-97,0 20-31,0 0 31,0 0-64,0 0 65,0 0 63,0 0 33,0 0 31,0 0 33,0 0-1,0 0-31,0 0-33,0 20 129,0-20-33,0 20-31,-22 0-1,22 0 129,0 0-353,0-20 129,0 20-257,0-1 96,0 1-128,0 0 32,-19-20 129,19 20-353,0 0 96,0-20 128,0 20-288,0 0 256,0-20-160,0 0-160,0 0-225,0 0-383,0 0-225,0 0-353,0 0-639,0-20-450,19 20-2241</inkml:trace>
  <inkml:trace contextRef="#ctx0" brushRef="#br0" timeOffset="55343.1653">8883 7666 6342,'0'0'1921,"0"0"-671,0-20-482,22 20-31,-22 0 0,0 0-33,19 0-95,-19-19-33,0 19-63,20 0 63,-20 0-191,19-20 191,-19 20-127,21 0-65,-1 0 33,-1 0-33,-19 0-32,19 0-96,-19 0-31,20 0-65,-20 0-64,0 0 0,0 0 0,0 0-64,0 20 32,21-20-64,-21 0 32,0 0-32,0 19 160,0-19-256,0 0 160,0 0-32,0 20 129,0-20-193,0 0 64,0 0 32,-21 20 32,21-20-32,0 0-32,-20 20 32,20-20-32,0 0 0,-19 20-32,19-20 160,0 0-256,-19 0 96,19 0 64,0 20-32,-20-20-32,20 0 0,-21 0 32,21 0 32,0 0 64,-19 0-288,19 0 288,0 0-192,0 0 160,-20 0-128,20 0 128,0 0-192,0 0 96,0 0 0,0 0 0,0 0 32,0 0 128,0 0-288,-19 0 96,19 0 32,0 0 96,0-20-160,0 20 192,0 0-160,0 0-64,0 0 32,0 0 224,0 0-256,0 0 64,0 20 64,0-20 0,0 0 64,0 0-96,0 0 225,0 0-257,0 20 224,0-20-96,0 0-160,19 0 192,-19 0 32,0 19-32,0-19 160,20 0-223,-20 0 127,0 20 0,0-20 0,19 0 32,-19 0-224,0 0 64,0 20 32,21-20 129,-21 0-257,0 20 224,0-20-224,20 0 128,-20 0 32,0 0 160,0 0-288,19 20 192,-19-20-192,0 0 97,0 0-1,0 20 224,19-20-416,-19 0 384,0 0-384,0 0 192,0 0 0,20 0 0,-20 0 129,0 0-161,0 0-96,0 20 288,0-20-192,21 0 32,-21 0 0,0 0-192,0 0 224,0 19-128,0-19 0,0 0 32,0 0-64,0 0 0,0 0-352,0 0-513,0 0-801,0 0-2658</inkml:trace>
  <inkml:trace contextRef="#ctx0" brushRef="#br0" timeOffset="63852.652">8170 7924 6598,'0'0'801,"0"0"-33,0 0-95,0 0 0,0 0-1,0 0-63,0 0-65,0-19-127,0 19 63,0 0 1,0 0-161,0 0-64,0 0-32,0 0-32,-21 0 1,21 0 127,0 0-128,0 0 96,0-20 1,0 20 63,0 0-32,0 0 33,0 0-65,0 0 32,0 0 1,0 0-65,0 0 0,0 0 0,0 0-32,0 0-95,0 0-1,0 0 192,0 20 96,0-20 161,0 19-65,0 1 161,0 0-321,0 0 193,0 20-289,0-20 129,0-1-33,0 1-64,0 0-96,0 0 1,0 0-33,0 0 224,0 0-448,0-1 288,0-19-288,0 21 128,0-21 160,0 19-416,0-19 64,0 0-705,0 0-160,0 0-576,0 0-481,0 0-545,0 0-1504</inkml:trace>
  <inkml:trace contextRef="#ctx0" brushRef="#br0" timeOffset="64396.6831">8368 7924 7302,'0'0'2307,"0"0"-482,-19 0-640,19 20-192,-22-20 32,3 20-96,0 0 32,-1 0 0,1-20-96,-3 20-192,3 0-193,0-20-96,-1 19-352,20-19 32,-21 0 0,21 20-64,0-20 0,0 0-320,0 0-288,0 0-385,0 0-577,0 0-704,21 0-3043</inkml:trace>
  <inkml:trace contextRef="#ctx0" brushRef="#br0" timeOffset="64925.7134">8228 8044 6758,'-19'0'1633,"19"0"65,0 0-225,0 0-95,0 0-193,0 0-256,0 0-64,19 0 320,-19 19 96,22 1-256,-3-20-32,1 20-128,-1 0-193,0 0-95,-19 0-129,22-20 65,-3 20-129,0-1 32,1-19-287,1 21 159,-2-2-288,-19-19 192,0 0-288,20 0-160,-20 0-481,0 20-672,0-20-1186,0 0-1665</inkml:trace>
  <inkml:trace contextRef="#ctx0" brushRef="#br1" timeOffset="75141.2977">1202 9811 6438,'0'-19'3363,"0"-1"-1409,0 20-1,0 0-607,0-20-674,0 40 257,0-20 32,-20 39-64,20-20-288,-19 22-33,19-1-352,0 0-160,-22-1 129,22 2 31,-19-2-352,19-20 192,0 2 0,0-1 256,0-20-32,0 0 65,0 0-353,0-20 0,0-1-64,0 2 96,19-20-64,3-2 192,-3-19-224,1 1-64,-1-1 32,22 21-129,-3-22 97,-16 22 0,16 19 128,-18 1 0,1 19 256,-21 0 161,19 39-97,1-18 193,-20 38-289,0-19-256,0 19 160,0 1 32,0-1-160,0 2-32,0-22-128,0 1-289,0-20-287,0-2-385,0-18-289,-20 21-480,20-21-1120,0-21-2628</inkml:trace>
  <inkml:trace contextRef="#ctx0" brushRef="#br1" timeOffset="75313.3076">1202 9951 12171,'-39'-21'160,"39"21"1217,0 0-608,0 0-416,0 0 159,0 0-224,19 0-224,-19 0-32,39 21-128,-18-21-736,18 0-1186,2 19-3460</inkml:trace>
  <inkml:trace contextRef="#ctx0" brushRef="#br1" timeOffset="75778.3341">1876 9851 11242,'21'-21'609,"-21"2"480,0 19 801,0 0-898,-21 19 354,2 2-65,-1-1-384,1 20 128,-22 19-321,22-18-511,-20-3-1,39 2-288,-21-19 160,21-1 32,21-20 32,-2 0-384,1 0 0,-1-41 191,22 22-127,-22-20 96,1-2 192,-20 2-288,19-1 192,-19-20 96,21 20-256,-21-19 160,0 18-96,20 2 192,-20 19 256,0 1 65,0 19-161,0 0 32,0 0 129,0 19 31,0 22-64,0-23-127,-20 23-161,20-1-64,0-2 64,0 3-64,0-21-448,0 19-289,0-18-480,0-2-545,0 1-576,0 1-353,0-1-2241</inkml:trace>
  <inkml:trace contextRef="#ctx0" brushRef="#br1" timeOffset="76053.35">1996 9772 9032,'0'-20'2082,"0"40"-865,19 0 993,-19-1-320,0 0-288,0 2-481,0 19-641,0-1 161,0 1-737,0 1 256,0-21-96,0-2-32,0-18 224,20 0 289,-20-18-257,21-2-32,-1-21-224,-1 22 96,-19-21 64,19 20-192,3-20-160,-3 19 192,0 2-736,-19 0-770,20 19-768,1 0-737</inkml:trace>
  <inkml:trace contextRef="#ctx0" brushRef="#br1" timeOffset="76689.3862">2969 9851 8039,'0'-40'3684,"-19"21"-1987,19 19 962,-22 0-705,3-20-321,-1 20-256,1 20-672,-2-1-96,1 0 288,20 2-161,-19 19-512,19-20-63,-19 20 95,19-21-416,0 1 320,19 1-352,0-1 31,-19-20-351,20 0-545,20 18-352,-20-18-289,-1 0-672,22-18-449,-22 18-2049</inkml:trace>
  <inkml:trace contextRef="#ctx0" brushRef="#br1" timeOffset="76890.3977">3167 9652 6470,'21'-60'2722,"-21"42"737,0 18-544,0 0-769,0 0-1409,0 18-96,-21 23 352,21-2 160,0 0-513,-20 2-255,20 18-225,0-19-64,0 20-224,0-20-577,0-1-608,0 2-1122,20-2-447</inkml:trace>
  <inkml:trace contextRef="#ctx0" brushRef="#br1" timeOffset="77175.414">3287 9990 8712,'0'-39'-32,"19"18"1761,-19 2-255,19-1 127,1 0-352,1 20-192,-1 0-288,-1 0-32,0 20 128,-19 0 0,0-1-33,0 2-31,0-2-192,-19-19-33,0 20-416,-1 1 0,-1-21 65,1 20-1,1-20-480,0 0-225,19 0-544,0-20-929,0 20-1121,19-21-640</inkml:trace>
  <inkml:trace contextRef="#ctx0" brushRef="#br1" timeOffset="77472.4311">3663 9752 7046,'0'0'6246,"-20"0"-5221,1 20 993,0-20-256,-22 20 63,21-1-575,1 21-514,-2-20-447,1-20-33,20 20-160,20 0-32,-20-1-32,21 2 32,-2-2 128,1-19-256,-1 20-32,3 1 224,-22-1-192,0-2 160,0 3 96,-22-21 129,3 19-353,-1 2 224,1-21-224,-22 0 64,22 20-320,19-20-385,-19 0-480,19 0-1602,19 0-1152</inkml:trace>
  <inkml:trace contextRef="#ctx0" brushRef="#br1" timeOffset="77993.4608">3783 9930 11979,'0'21'801,"0"-21"1056,0 0-447,0 0-65,0 0-608,19 0-321,1 0-128,1 0-192,-2-21 129,1 2-33,20 19-224,-20-20 96,-1 0 128,-19 0-256,19-1 256,-19 21-288,0-19 192,-19 0-128,0 19 224,-1 0-256,-1 0 192,2 0 321,-1 0-33,1 19 257,-2 0 160,1 22-1,1-21-159,-1 19-353,20-18-224,0 18-96,20-18 97,-1-21-450,22 20-736,17-20-1633,2 18-1474</inkml:trace>
  <inkml:trace contextRef="#ctx0" brushRef="#br1" timeOffset="78473.4884">4696 9693 9929,'19'-60'544,"-19"39"2595,0 1-1153,19 2-64,-19 18-32,-19 0-929,19 18-257,-19 23-31,-1-2 128,1 0-96,-2 22-33,1-3-191,1-17-97,19 18-32,-20-19-288,40 1-128,-20-21 64,19-2 0,1 3 96,20-21-544,-1-21-545,-20 21-384,22-18-385,-22-2-736,1-1-577,-20-18-2466</inkml:trace>
  <inkml:trace contextRef="#ctx0" brushRef="#br1" timeOffset="78604.4958">4734 9851 6245,'-58'0'2723,"18"0"384,20 0-641,1 0-736,-1 0 128,20 0-929,-21 0-801,42 0-96,-21 0-32,39 0-865,-19 0-1537,20 0-1282</inkml:trace>
  <inkml:trace contextRef="#ctx0" brushRef="#br1" timeOffset="78861.5105">4915 9970 10922,'0'-19'640,"19"-2"2724,-19 2-1571,19-1-223,1 0-481,1 0-192,-2-1 0,1 21-353,-1 0-256,2 0 193,-1 21-1,-20-1-256,0 0 97,0 19-1,-20-18-64,-1-2 1,2 1-225,-20 1 96,18-1-96,-18-20 128,20 0-577,-3-20-704,3 20-672,19 0-1891</inkml:trace>
  <inkml:trace contextRef="#ctx0" brushRef="#br1" timeOffset="79547.5497">5668 9752 7206,'-19'0'2114,"19"-20"769,0 20-1185,0-21-385,19 3-288,-19 18-352,20-21-129,-1-18-64,3 18 1,-3 1-65,0-19-191,1 19 31,1 20 160,-21-21-256,0 21 417,0 0-1,0 0-287,0 21 63,-21 20 0,1-23 225,1 42 160,19-19-225,-19-2-224,-3 21 65,22-22-257,0 3 32,0-1-64,0-21-64,0 2-192,0-2-417,22 1-576,-22-20-480,0 21-738,0-21-512,-22 20-1248</inkml:trace>
  <inkml:trace contextRef="#ctx0" brushRef="#br1" timeOffset="79744.5611">5570 10049 9513,'0'21'2754,"0"-21"257,0 0-256,19 0-257,-19 0-1057,39 0-352,-18 0-256,18-21-192,-20 21-65,22 0-384,-2-18-31,1 18-257,-20 0-97,20 0-896,-20 0-576,19 18-2179</inkml:trace>
  <inkml:trace contextRef="#ctx0" brushRef="#br1" timeOffset="80403.5987">6899 9871 9384,'0'0'2531,"0"0"191,0-20-704,39 20 224,1 0-448,21 0-64,-3-21-769,21 21-65,1 0-351,-1 0 0,1 21-353,-1-21 160,-19 0-384,19 0 192,-18 0-32,-3 0-128,2 20 0,-20-20-288,-20 0-257,-1 0 225,1 0-897,-20 0-160,0 0 31,-20 0-800,1 20-224,-1-20-1025</inkml:trace>
  <inkml:trace contextRef="#ctx0" brushRef="#br1" timeOffset="80682.6147">7058 9951 11466,'-80'19'609,"61"-19"1825,19 0 289,0 0-1282,19 0 65,20 0-97,21 0-384,20 0-449,-1 0 97,20 0 64,2 0-289,-22 0-288,20 0 1,0 0-65,-20 0-32,-19 0 0,-1 0-64,-19 0-96,-1 0-609,-18 0-96,-1 0-672,-20-19 320,-20 19-609,20 0-1057,-21-21-1280</inkml:trace>
  <inkml:trace contextRef="#ctx0" brushRef="#br1" timeOffset="81015.6337">7732 9612 11851,'0'-20'768,"0"20"1443,0 0-482,20 0-159,1 20 31,18 1-159,-20-2-514,41 1-127,-19 19-128,-2 2-161,1-21-287,-1 19 191,-19 21-416,1-20 96,-2 0 0,-19-21 192,-19 22-288,-2-3 161,-18-17-65,-2 19 0,-17-20 96,-2-2-64,0-18-64,21 21-224,-21-1 288,19-20-352,22 19-289,19-19-672,0 0-961,0 0-1473,0 0-1698</inkml:trace>
  <inkml:trace contextRef="#ctx0" brushRef="#br1" timeOffset="83514.7767">8963 9772 13548,'21'-40'128,"-21"19"2467,0 21-930,0 0-287,0 21 95,0 19-832,-21-1-97,2 1 1,-1 20-65,-21-1-31,22-18-289,0 18-32,19-19-160,-20-20 160,20-2-160,0-18 224,0-18-96,20-23-96,-1 1 192,0 2-352,3-3 288,17-18-320,-20-1 192,22 1-288,-3-1 192,3-20-192,17 20 288,-17 21-32,-2 19-129,-18-1 161,-2 21 193,-19 21 95,0 20-64,0 18 64,-19 1-192,-22 19 161,22 0 95,-22 0-256,2 2-192,20-3 160,-2-19 64,21-18-480,0-22-97,0 2-319,0-21-321,0 0-289,0 0-639,-20-21-834,20 2-416</inkml:trace>
  <inkml:trace contextRef="#ctx0" brushRef="#br1" timeOffset="83652.7845">8905 9990 7783,'-41'-39'4196,"41"39"-2050,0-21 1281,0 21-1729,0 0-609,19 0-288,3 0-577,17 0-96,1 0-96,18 0-288,2 21-1122,20-21-2369</inkml:trace>
  <inkml:trace contextRef="#ctx0" brushRef="#br1" timeOffset="84125.8117">10174 9871 10089,'41'-41'801,"-41"22"2114,0 0-865,0-1-481,0 0 33,-22 0-449,3 20-160,0 0-97,-1 0-255,-20 20-225,20 20 257,1-21-385,-22 0 65,22 22-97,19-1 64,-20-21-448,20 2 192,0 18-64,20-18-224,-20-1-289,19-2-512,1-18-704,20 21-802,-20-21-576,20 0-1281</inkml:trace>
  <inkml:trace contextRef="#ctx0" brushRef="#br1" timeOffset="84546.8358">10451 9851 6630,'22'-40'2883,"-22"40"800,0 0-1601,-22 0-128,3 0-257,-1 0-479,1 19-129,0 22-32,-22-1-289,22-21 161,-1 21-288,-1-20-321,2 1-288,19-1-32,0-2 128,19-18-160,2 0 192,-1 0-512,-1-18-32,22-2-97,-3-21-95,-18 22-1,21-2 129,-22-18 256,0 19-193,-19 0 161,20-1 160,-20 2 160,21 0-192,-21 19 480,-21 19-127,21-19 63,-20 19 256,1 22-255,0-21-33,19 19 192,-22-18-480,3-2 225,19 1-225,0 1-321,0-1-319,19-20-513,-19 0-577,22 0-993,-3-20-704,0-1-2659</inkml:trace>
  <inkml:trace contextRef="#ctx0" brushRef="#br1" timeOffset="84840.8525">10651 9792 9609,'19'-20'3683,"-19"20"-1153,0 20-255,-19-1-770,19 0-352,-20 22-192,20-21-160,-21 0-417,21-1-192,-19 21-96,19-20-31,0 1-162,0-21-255,0 0-32,19 0-1,2-21 289,18 1-256,-19 1 416,1-2-256,18 2 224,-20-1-64,2 0 160,-21 0-224,0 20 192,0 20 192,0-20-256,0 20 96,-21 19-96,21-18-128,-19-2-320,19 22-1346,0-21-2274</inkml:trace>
  <inkml:trace contextRef="#ctx0" brushRef="#br1" timeOffset="85611.8966">11662 9830 10121,'22'-38'513,"-22"38"1440,0-20-31,0 0-480,-22 20 223,3 20-640,0 0-192,-1-1 128,-1 21-192,-18 0 159,20-1-351,-2 1 0,1 1-193,1-21-288,19 19-96,0-39 32,19 19 0,1-19-96,20-19-32,-20-2 32,20 3-417,-1-23 129,2 2-32,-2 18 31,-20-38-159,22 18 192,-22-17-97,22-3-159,-22 2 63,0-19-127,1 37 383,-20-17 193,19 17 64,-19 21 353,0 20 607,-19 0-31,19 20-224,-20 0-225,1 19 129,0 1-64,-3 1 127,3 18-351,-20 1-33,39-21-160,-21 21 64,21-22-320,0 23-64,0-41-545,0 20-288,21-21-512,-1 1-866,-20-20-832,19 0-2786</inkml:trace>
  <inkml:trace contextRef="#ctx0" brushRef="#br1" timeOffset="85783.9064">12000 9811 7879,'-20'40'5445,"1"-20"-4676,-1 20 1857,20 0-1088,-21-21-97,21 1-1056,0 1-193,0-1-417,21-2-703,-1-18-1539,19-18-2081</inkml:trace>
  <inkml:trace contextRef="#ctx0" brushRef="#br1" timeOffset="85933.915">12180 9711 11627,'-41'-39'544,"22"39"2018,-1-20-1473,-1 20-640,21 0-257,0 0-224,0 0-737,0 20-672,21 1-1602</inkml:trace>
  <inkml:trace contextRef="#ctx0" brushRef="#br1" timeOffset="86268.9342">12298 9772 10313,'0'0'1762,"-19"0"896,19 20-1152,-20-20 288,20 19-801,0 0-225,-21 2-512,21-1 65,0 0-129,21 0-96,-21-1 96,0 2-256,20-2 256,-20 1-320,0 1 481,0-1-129,-20-2 384,20-18-287,-21 21 31,2-21 96,19 19-287,-20-19-129,20 0 128,-19 0-64,19 0-256,-21 0-513,21-19-64,0 19-800,0-21-609,0 21-256,21 0-289,-21-18-2498</inkml:trace>
  <inkml:trace contextRef="#ctx0" brushRef="#br1" timeOffset="86582.9521">12616 9533 10441,'19'-40'1186,"1"22"1056,-20 18-160,0 0-737,-20 18 256,20 1-319,-19 22-257,0-2-97,-22 21-159,21-19-128,1 18-97,0 0-255,-3-19 127,22 20-320,0-20-128,22-21 192,-3 1-288,0 1-32,1-21-449,21 20-512,-22-20-512,0-20-930,22 20-544,-22-21-2050</inkml:trace>
  <inkml:trace contextRef="#ctx0" brushRef="#br1" timeOffset="86734.9608">12476 9711 6470,'-58'0'6630,"58"0"-5189,-21-18 1378,21 18-1858,21 0-96,-21 0-289,20 18-352,18-18-160,-16 0-512,16 21-1121,1-1-1763</inkml:trace>
  <inkml:trace contextRef="#ctx0" brushRef="#br1" timeOffset="86913.9711">12794 10011 20883,'0'0'833,"-19"0"96,19 0-609,0 0-192,0 0-1089,0 0-2658</inkml:trace>
  <inkml:trace contextRef="#ctx0" brushRef="#br1" timeOffset="89115.0969">13945 9512 10217,'0'-37'192,"-19"16"1922,0 21-256,-1 21-320,-21-3-161,3 22-224,16 19-192,-16 1 32,-3 20-128,2-1-225,20-19-416,19-1-31,0-19-193,19 1 64,20-21 32,2-20 0,-3 0-384,3 0-193,-22-20-63,1-1-193,1 1 0,-21 1 449,0-2 64,-21 2 288,21-1-160,-20 20 544,20-20 33,0 20 319,0 0-383,20 0 255,1 0-415,18 0-257,-20 0 224,22 0-352,-2 20-321,1-20-1344,19 0-2692</inkml:trace>
  <inkml:trace contextRef="#ctx0" brushRef="#br1" timeOffset="89740.1327">15356 9592 13516,'39'-18'192,"-20"-3"1570,-19 21 608,0 0-416,0 0-737,-19 0-480,-1 0-321,-20 21-191,1-21-33,-2 0 32,3 0-224,-3 18 64,2-18 64,-21 0-224,21 0 96,-1 0-64,1-18 224,18 18-224,1 0-64,20 0 192,0 0-192,0 0 0,0 18 96,0 2 160,20 1 192,-20 18-224,21 0 481,-21 2-385,19-1 160,-19-2-287,0 3 63,0-1 128,0 0-160,0-21-192,0 1-321,0-20-575,-19 0-258,19 21-607,0-42-994,-21 21-1153</inkml:trace>
  <inkml:trace contextRef="#ctx0" brushRef="#br1" timeOffset="89920.1431">14800 9871 11883,'0'-20'1281,"0"-1"1217,19 21-416,-19 0-608,20 0-33,20 0-800,-20 0-65,19 0-320,1 0-63,-1 0-129,2 0-32,-22 0-353,22 21-1120,-22-21-801,1 20-641,-1-20-2722</inkml:trace>
  <inkml:trace contextRef="#ctx0" brushRef="#br1" timeOffset="90209.1596">15277 9830 7366,'19'-19'3620,"0"38"-1314,-19-19-640,20 21-97,-20-1-224,0 20-224,0-21-256,0 21 64,0 1-416,0-21-321,0-2-96,0 3 256,0-21-63,0 0 287,0 0-288,0-21 1,0 3 31,0-2-160,0-1-32,21-18 160,-21 18-416,19-18 256,1 19-256,19-21 289,-18 22-386,-2 19-287,20-19-321,-18 19-929,-1 19-1184,-1 0-866</inkml:trace>
  <inkml:trace contextRef="#ctx0" brushRef="#br1" timeOffset="90490.1757">15693 10031 10089,'-21'-41'673,"42"21"2177,-21 1-1440,20-2-65,-1 2-96,0-1-256,3 20-224,-3-20 128,-19 40-353,20-20 65,-20 20 63,0-1-447,-20 21 255,20-20-384,-19 1 96,-3-1-160,-16-2 32,18 3 129,20-21-193,-21 0-289,2 0-415,19 0-898,0-21-1152,19 3-1058</inkml:trace>
  <inkml:trace contextRef="#ctx0" brushRef="#br1" timeOffset="90983.2038">15990 9772 14733,'0'20'289,"0"-1"1985,-20 0-288,20 2-193,-19 19-255,0-20-577,-3-1-417,22 2-255,0 18-33,-19-18-192,19-21 0,0 20 0,19-20-128,-19 0 0,22-20-32,-3-1-32,0 1 32,22 1-33,-21-2 33,-1-18 96,22 19 0,-22 0-224,-19-1 256,19 21-96,-19 0 224,0 21 32,0-21-95,0 40 127,-19-20 32,19-1-224,-19-19 64,19 21-32,0-2-32,0-19 128,0 0-288,19 0 160,0-19 0,20 19-288,-18-21 224,18 2 96,-19-1-256,20 20 320,-20-20-224,-1 20 192,-19 20-128,21-20 384,-21 39-191,-21-18 255,21-2-448,-19 22 64,19-21 64,0-2-512,0 3-962,19-21-1312,2 0-1762</inkml:trace>
  <inkml:trace contextRef="#ctx0" brushRef="#br1" timeOffset="91554.2365">17023 9792 10281,'0'-40'961,"0"20"897,19 20 736,-19 0-832,0 0 32,0 40-225,19-20-640,-19 39-256,0-19 160,0-1-353,22 1-128,-22 21-127,0-43-161,0 22 96,0-19-32,0-21 96,0 0-224,0-21 0,0 2 96,0-20-160,19-2 288,-19 2-288,20-1-64,-1 0 160,22-1-64,-22 3 64,22 18 96,-22 0-160,20 20 0,-18 0-224,-1 0-641,-1 20-768,0 0-994,3-1-1056,-3 0-2339</inkml:trace>
  <inkml:trace contextRef="#ctx0" brushRef="#br1" timeOffset="92015.2628">17757 9792 13228,'0'-60'384,"-19"60"1730,19 0-160,-41 0-416,22 0 31,-22 40-352,2-20-224,-1 18 96,1 3-352,19-1-32,1 0-481,-2-21-128,42 1 0,-21-20-96,39 0 288,-20 0-416,22-20-416,17 1-65,-17-2 33,-2 2-97,-18-1 64,-2-20 481,1 19-224,-1-17 224,-19 18 160,0 0-160,0 20 288,0-20-96,0 20 0,0 20 352,-19 0-31,19 19 63,-20-20-63,1 22 63,-2-1-64,21 0-288,-20-21-160,20 22 64,0-21-256,0-2-385,20 3-736,1-21-320,-21 0-802,19-21-384,1 3-1312</inkml:trace>
  <inkml:trace contextRef="#ctx0" brushRef="#br1" timeOffset="92346.2819">17976 9772 10602,'0'0'2818,"0"0"129,0 20-833,0-1-512,-21 21-417,1-20-256,20 0-225,-19 19-127,19-18-481,-19-2 32,19 1-64,0 1-32,0-21-32,19 0-96,0-21-32,22 1 0,-21 1 32,18-2 32,3-18 32,-22 19 160,22 0-64,-22-1-96,1 2-128,-20 19 127,19 0 66,-19 19 31,0-19 0,-19 41-32,19-21 128,-20 0-160,20-1-128,-19 2-705,19-2-384,0 1-1250,19 1-704,-19-1-2370</inkml:trace>
  <inkml:trace contextRef="#ctx0" brushRef="#br1" timeOffset="92808.3083">18472 9792 11755,'20'-20'1409,"-20"20"1025,0 20-384,-20-1-256,-20 0-449,20 22 97,-20-1-385,20 0-161,1-21-575,-1 22 159,-1-21-384,21-2-224,0 3 352,21-21-384,-1 0 256,19-21-512,1 3 96,-1-2 95,2-21-191,-3 1-97,-16 1 161,17-1 96,1 0-32,-20-19 63,18-21-191,-16 20-64,16 1 159,-18-1 225,1 21 192,-1-1-64,-20 40 609,0 0 192,0 0-257,-20 20 129,-21 21-257,22-4 193,-22 25 96,3-24-321,18 22-96,-20 0-127,20 0-1,1-22-320,19 23-65,0-22-575,19 1-610,-19-20-640,39 1-1121,-18 17-832</inkml:trace>
  <inkml:trace contextRef="#ctx0" brushRef="#br1" timeOffset="93127.3264">18829 10011 13004,'0'-60'96,"0"39"1794,41-18-833,-22-1-64,20 0 128,1 21-224,-1-1-353,2 0 417,-2 20-352,-20 0-129,2 20 65,-21 0-33,0 18 65,0 3-1,-21-21 1,-18 19-385,-1-18 320,20 18-255,-19-18-129,-1-1-192,1-20 96,20 18-64,19-18-97,-22 0-415,22-18-481,0 18-480,22-20-866,-3 20-1184,0-21-96</inkml:trace>
  <inkml:trace contextRef="#ctx0" brushRef="#br1" timeOffset="93693.3589">19344 9672 14733,'0'-20'993,"0"20"1121,0 20-32,0 19-96,0-18-480,-19 19-257,0-20-416,-1 18-97,-1 3-159,2-1-417,-1 0 32,1-21 64,19 1-384,0 1 224,0-21-128,0 0 64,19 0 161,1-21-193,-1 1-257,22 1 321,-22-2-160,22-18-192,-22 19 128,20-21 96,-18 3 0,18 18 64,-20 0 0,3 0 0,-22 20 32,0 0 0,0 0 256,-22 20-96,22 0 0,-19 19 65,0-20 31,-1 2-64,20-1-224,0 0-32,0 0 64,0-20 128,20 0-320,-1 0 288,0 0-384,22-20 160,-2 0 160,1 20-160,-20-20 96,21 20-224,-22-21 256,20 21-32,-39 0 0,19 21 64,-19-1 160,0 0 128,0 0-288,0-1 33,0 21 63,21-20-352,-21 1-321,0-1-736,0-2-1858,0 3-1890</inkml:trace>
  <inkml:trace contextRef="#ctx0" brushRef="#br1" timeOffset="95022.4348">1141 11004 6470,'0'-41'1505,"0"22"1666,0-1-801,0 0-320,0 20-96,0 0-1153,0 0 192,-19 20-32,19 0 0,0 19-289,-19-18-351,19 38-97,0-20-64,-20 1-32,20 0-64,0 0 96,0-20-288,0 19 288,0-39 0,0 20 161,0-20-193,0-20-192,0 0 96,0 1-256,20-21-1,-20 20-191,19-39 64,0 19-161,3-20 33,-3 20 191,20-19 97,-18 20 192,-1 18-256,-1 1 448,0 20 385,-19 0-129,22 20 1,-22 20 31,19 0-224,-19 20-64,0-21-127,19 20-33,-19-19 32,0 20-289,0-20-319,20-21-513,-20 1-416,0 0-898,0 0-319,0-20-5414</inkml:trace>
  <inkml:trace contextRef="#ctx0" brushRef="#br1" timeOffset="95179.4438">1122 11162 12107,'-39'-39'288,"39"39"609,-19 0 128,19 0-512,0 0-1,19 0-64,1 0-287,-1 0-65,0 0-192,22 19-641,-2-19-1377,2 20-5157</inkml:trace>
  <inkml:trace contextRef="#ctx0" brushRef="#br1" timeOffset="95640.4703">1837 11043 13260,'0'-39'641,"0"39"1313,-19 0-833,19 19 416,-41 1-256,22 20-320,-1-21-192,-20 21-64,20-20-705,1 20-65,19-20 1,-20-20 32,20 20 193,20-20 31,-1 0 96,1-20-320,1 0 0,18-20-224,1 20 256,-20-20-257,19-19 97,-20 20 128,2-2-288,-21-18 32,20 19-97,-1-19 289,-19 19 128,0 20 417,0 0-1,0 20-576,0 0 224,0 20 320,0 0-63,0 20 95,-19-1-256,19 21 33,-20-20-129,20 20-288,0-21 95,0 1-159,0 0-545,0-1-544,0-19-416,0-20-610,0 20 97,0-20-737</inkml:trace>
  <inkml:trace contextRef="#ctx0" brushRef="#br1" timeOffset="95883.4841">1977 10983 8167,'19'-20'3107,"-19"1"-769,0 38-384,19-19-224,-19 41-321,0-22-352,0 21-96,0-1-577,0 1-319,20-20 31,-20 0-32,0-20 64,21 0 160,-21 0 225,20-20-1,-20 0-352,19 20 96,0-40-256,-19 21-64,22-1 128,-22 0-896,19 0-1250,0 1-1153,-19 19-1346</inkml:trace>
  <inkml:trace contextRef="#ctx0" brushRef="#br1" timeOffset="96436.5157">3345 10944 8584,'-39'-20'2978,"20"0"-1536,-1 1 1088,-1-2-672,2 21 0,-1 0-833,1 0-96,-2 21-225,1 18-31,1-19 0,-1 19-129,20-18-160,0 18-191,0-19-322,0 0 258,0-1-290,20-19 290,-1 21-738,1-21-320,20 0-640,-20 0-609,20-21-577,-1 2-897</inkml:trace>
  <inkml:trace contextRef="#ctx0" brushRef="#br1" timeOffset="96648.5279">3525 10567 14285,'0'0'641,"0"19"-449,0 1 1762,-21 19 64,21 2-33,-20 18-896,1 1-384,19-1-385,0 1-223,0-1 31,0-19-224,0 0 96,0-1-769,19-18-769,1-2-1248,-20-19-1154</inkml:trace>
  <inkml:trace contextRef="#ctx0" brushRef="#br1" timeOffset="96942.5446">3643 11102 9929,'0'-39'64,"20"-1"2210,1 21-416,-21-22-289,19 22-287,1-1-386,-1 20-127,-19 0-128,21 0-129,-1 20 1,-1-1 320,-19 22-353,20-22 161,-40 21-193,1-20-128,-1-1-95,-1 2-225,-18-2 224,20-19-224,-2 0-353,1 0-351,1 0-353,19 0-1249,0-19-577,19-2-1025</inkml:trace>
  <inkml:trace contextRef="#ctx0" brushRef="#br1" timeOffset="97235.5614">4041 10785 14253,'-20'0'128,"-1"0"1442,1 20 127,1 0 1,0-1-225,-1 1-736,-1 20-545,21-20 0,0 0 65,21-1-161,-1 1 128,-20 1-224,19-2 0,-19 1 64,19 0 160,-19 0-32,0-20-64,-19 19 225,0 2-129,19-21-128,-20 19-32,-1-19-64,21 0-384,-19 0-321,19 0-1057,0 0-1697,19 0-641</inkml:trace>
  <inkml:trace contextRef="#ctx0" brushRef="#br1" timeOffset="97598.5822">4101 11023 9673,'0'20'897,"19"-20"-417,-19 0 737,19 0-192,1 0-96,1 0-352,-2 0-353,20-20-96,2 20 64,-22-19-128,1-2 32,1 21 128,-21-20 193,0 20-1,0-19-63,0-1-129,-21 20-160,-18-20-32,20 20 96,-3 0 128,3 0 32,-1 0 161,-20 0 224,20 20 31,1 0 257,19-1 96,-19 1-256,-3 20-321,22-20-191,0 20-33,0-21-352,22 2 192,-3-21-545,20 19-768,1-19-1858,-1 0-1249</inkml:trace>
  <inkml:trace contextRef="#ctx0" brushRef="#br1" timeOffset="98312.6231">4973 10745 6662,'0'-59'1185,"21"18"1826,-21 22-449,0-1-640,0 20 32,0 0-321,0 0-1088,0 20-97,0 20 481,-21-1-160,21 1 128,0 20-385,0-21 33,0 21-225,0-20-64,21-1-95,-21 1-290,19-20 193,1 0-640,-1 0-673,2-20-609,-1 0-1249,-1 0-929</inkml:trace>
  <inkml:trace contextRef="#ctx0" brushRef="#br1" timeOffset="98476.6324">4874 10885 7014,'-39'0'6502,"39"0"-5092,0 0-97,0 0-480,20 0-257,-1 0-352,22 0-160,-3 0-448,22 0-1025,-21 0-1314</inkml:trace>
  <inkml:trace contextRef="#ctx0" brushRef="#br1" timeOffset="98745.6478">5291 10963 10505,'21'-39'1890,"-2"19"480,1 1-672,-1-2-32,22 1-449,-22 20-480,0 20 159,1-20-319,1 21 64,-1-2-353,-20 21 256,0-21-191,-20 1-225,-1 20 192,1-40-32,-18 20-320,18-20 160,-40 0-160,41 0-384,-22-20-641,22 1-1185,19 19-2146</inkml:trace>
  <inkml:trace contextRef="#ctx0" brushRef="#br1" timeOffset="99211.6745">6085 11102 12940,'-39'-19'1057,"18"-1"993,21 0 192,-19 0-833,19-20-320,0 20-480,0 1-65,19-1-448,2 0 129,18 1 31,2-2-96,-22 21-64,20 0 160,2 21 129,-3-2-321,-18 1 160,-20 19 128,0-19-95,0 1 95,-20 18-128,-18-39 0,-3 20-192,2 0 32,-2-20 97,3 0-482,18 0-223,-1 0-1250,2-20-1537,19 20-2979</inkml:trace>
  <inkml:trace contextRef="#ctx0" brushRef="#br1" timeOffset="99715.7033">7058 10904 12780,'-19'0'1953,"19"0"706,19-19-705,0 19-64,41 0-513,0 0-96,20-21-384,-1 21-417,20-20-159,0 20-97,-20 0-64,20 0 0,-19 0-32,-1 0-256,1 0 128,-20 0-256,-21 20-417,-18-20-159,-21 21-386,0-21-95,0 19-737,-41 1-608,2-20-1538</inkml:trace>
  <inkml:trace contextRef="#ctx0" brushRef="#br1" timeOffset="99946.7165">7197 10944 14189,'-60'0'1377,"60"0"1506,20 0-1217,20 0-129,19-20-288,1 20-448,19 0-385,1 0-63,-1 0-1,20 0-288,-20 0 32,1 0 96,-1 0-384,-19 20-160,-21-20-481,2 0-544,-2 19-961,-18-19-1026,-21 0-1248</inkml:trace>
  <inkml:trace contextRef="#ctx0" brushRef="#br1" timeOffset="100211.7317">7911 10666 11210,'0'-21'897,"21"21"1826,-2 0-1122,1 0-63,-1 21-193,22-1-256,-22-1-224,22 1-193,-22 20-95,1 0-161,-1-1-95,-19 21-97,-19-20 0,-1-1 128,1 1-224,-22 0 161,2-20-289,-1-1 32,1 2-32,-2-21-96,2 19-321,-1-19-1344,20 0-1282,1 0-64</inkml:trace>
  <inkml:trace contextRef="#ctx0" brushRef="#br1" timeOffset="102407.8573">9004 10844 6886,'0'-59'1153,"0"59"2146,0-20-1281,0 20-160,0 0-64,-20 0-705,20 20-64,-21 20 160,21-1-320,-19 1-97,-1 19-159,1 1-161,-3-20-31,3 20-257,0-21 64,19 1-160,0-20-192,-20 0 160,40-20 96,-20-20 96,19 0-224,0-20 32,3 1 32,-3-1-256,20-20 64,-18 0-96,18 1-64,0-20-1,1 19 1,-1-19 128,2 38 96,-2 2 32,1 19 64,-20 20 0,-20 20 160,0 19 224,0 2-255,0-2 223,-20 21-192,20-1-256,-19 1 256,-2-1-224,1-18 64,1 18-32,19-20-224,-19-18-352,19-2-193,-22 1-929,22-20-800,-19 0-449,19 0-2626</inkml:trace>
  <inkml:trace contextRef="#ctx0" brushRef="#br1" timeOffset="102561.8661">8963 11023 10634,'0'-19'960,"0"-2"1859,0 21-1057,21-20-481,-1 20-320,-1 0-705,20 0-160,1 0-64,21 20-1345,-3-20-2274</inkml:trace>
  <inkml:trace contextRef="#ctx0" brushRef="#br1" timeOffset="103153.8999">10174 10924 6342,'0'-60'1569,"0"40"1570,-19 1-1698,-1 19 225,-1-20-321,2 20-288,-20 20 0,18-1-96,-18 1-128,19 1 0,-20 18-1,20 0 33,1-19-544,-2 20-1,1-20-64,20 20-224,20-21 0,-20 2-160,21-21-32,-2 19-577,20-19-512,-18 0-449,18 0-287,-19 0-546,20 0-1953</inkml:trace>
  <inkml:trace contextRef="#ctx0" brushRef="#br1" timeOffset="103616.9264">10393 10944 6374,'0'-20'1505,"19"0"1826,-19 1-1409,0 19-321,-19 0-63,19 0-545,-19 19 32,-3 1-160,-16 0 128,18 19-257,-20-18 161,20 18-416,1 1-33,-3-21-256,3 2 64,19-2-320,0-19 32,19 0 96,3 0 65,17 0-258,-20-19-127,22-2-320,-3-18 127,3 19-320,-22 0 257,1-20-65,-1 20 193,3 1 256,-3-21 0,-19 21 128,0 19 0,0-21 64,0 21 384,0 21-320,-19-21 257,19 39 95,-22-19-31,3 19-33,19-18 97,-20-2-353,20 21-32,0-20-64,0-1 64,0 2-416,0-21-289,0 19-384,20-19-544,-1 0-289,-19 0-768,22-19-1250</inkml:trace>
  <inkml:trace contextRef="#ctx0" brushRef="#br1" timeOffset="104040.9507">10631 10864 7943,'0'-20'3716,"0"20"-1090,0 20-832,0 1-193,-21-2-127,21 21-481,-19-1 64,-1-18-289,1 18-223,19-19-225,0 0-192,-21 20-32,21-40-96,21 0 128,-21 0-31,19 0-290,1-21 289,-1 2-416,2-1 352,-1 0-320,-1 0 128,1-20 64,1 20 160,-2 1-288,1-21 159,-1 21 194,-19 19-161,21 0-161,-21 0 321,0 19 129,-21 1-33,21 19-32,0-19 64,-19 1-63,19 18 95,-20-19-288,20 0 96,0-1-64,0-19 64,0 0-448,20 21-289,-20-21-320,19 0-672,-19 0-257,21-21-192,-21 21-256,20-19-1346</inkml:trace>
  <inkml:trace contextRef="#ctx0" brushRef="#br1" timeOffset="104417.9722">10969 10825 6726,'19'-20'3811,"-19"20"-768,0 0-768,0 20-226,-19-1-735,19 22-193,-20-22 96,20 21-544,-21-21-1,21 22-191,0-22-65,0 1-416,0 0 32,0-20 0,0 0 32,21 0 32,-1-20 96,-1 0-320,22 1 256,-22-2-256,20-18 64,-18 19 32,18-19 32,-20 18-128,22 1 128,-41 1-64,19 19 32,-19 0 64,0 19-64,-19 22 96,-2-22 32,1 21-32,1-1 128,19-18-320,-19 18 160,19-19-128,19 0-512,-19-1-706,19 2-928,1-21-897,20 0-1281</inkml:trace>
  <inkml:trace contextRef="#ctx0" brushRef="#br1" timeOffset="104698.9884">11366 11023 7046,'19'-40'353,"1"20"1889,-1 1-192,2-1-129,-1 0 1,-1 20-416,1 20-225,1-20-288,-21 20 96,19-1-96,-19 22-385,-19-22-95,19 1-33,-21 0-352,1 0 193,1-1-257,-22-19 0,22 0 32,19 0-160,-20 0-64,20-19-161,-19 19-383,19-20-481,19 0-833,1 0-416,-1 1-673</inkml:trace>
  <inkml:trace contextRef="#ctx0" brushRef="#br1" timeOffset="104980.0044">11881 10586 8263,'39'-19'3203,"-39"-1"-1601,0 20 416,0 20-641,0-1 737,-19 1-384,-1 19-481,1 2-96,0 18-512,-3 1-1,3-21-287,0 21 31,19-20-224,0-1-160,0 1-32,0 0 0,19-20 0,0-1-673,22 2-384,-22-21-608,1 0-738,-1 0-960,2-21-2050</inkml:trace>
  <inkml:trace contextRef="#ctx0" brushRef="#br1" timeOffset="105153.0144">11742 10825 12267,'-19'-20'1858,"19"20"1345,19 0-1025,2 0-288,-1 0-801,18 0-320,3 0-545,17 20-224,-17-20 192,19 0-1057,-2 19-1441,-17-19-2306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14:58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9023 7547 5925,'0'0'833,"0"0"-160,0 0-129,19 0 1,-19-20 159,0 20-95,20 0-129,1 0-63,-2-20 63,1 20 65,21-19 191,-3-1-95,3 20-65,-22-20-63,20 0-1,2 20-127,-2-20 31,21 0-128,-20 20 33,-1-19-33,21 19 0,0-21-95,-21 2-33,21 19 32,-21-20-32,21 20 32,0-20 161,-21 20-33,21-20-128,0 20-96,-2-20-64,2 20 64,0 0 225,0-20-257,-2 20-161,2-19 162,1 19-1,-3 0-96,-18 0 64,20 0-32,-1-20 96,-19 20-64,20 0 128,-21 0-256,2 0 160,17 0-32,-17 0 160,19 0-160,-22 20-160,23-20 128,-23 0 32,22 0 32,-21 0-64,2 0 32,19 0 160,-21 0-224,1 0 64,-1 0-128,21 0 128,-21 0 0,21 19 128,-19-19-256,17 0 256,-17 0-192,19 0 64,-22 0-160,1 0 288,21 0-320,-19 0 353,17 0-354,2 0 129,-19 0 225,-2 0-354,21 0 161,-22 0 128,3 20-95,-2-20-1,2 0-161,-3 0 129,3 0 97,17 0-194,-17 0 97,-2 20 0,1-20 0,-1 0 32,2 0 129,-2 0-322,1 0 322,-1 0-161,2 20-64,-3-20-1,3 0 194,-2 0-225,2 0 96,-3 0 160,3 0-160,-2 0-128,-18 20 160,18-20-32,0 0 32,1 0-32,-1 0 0,-18 20 64,18-20 64,2 0-192,-22 0 64,20 19 64,-18-19 0,18 0-64,-20 21 224,3-21-416,-3 19 256,1-19-32,-1 20-160,-19-20-513,21 20-1697,-21-20-1121</inkml:trace>
  <inkml:trace contextRef="#ctx0" brushRef="#br0" timeOffset="920.0525">10531 6535 13612,'-39'19'161,"20"-38"896,19 19-545,19 0-32,0 0 706,1-20-322,20 20-319,20 0 31,-21 0-351,2 0 255,-2 0-288,1 0 193,-40 0-321,20 20 96,-20-1-96,-20 1 256,-1-1-192,-18 2 65,-1-1-225,-19 0 64,19-1-161,1 1 290,18 0-97,1-20-32,20 20 0,0-20-96,20 20 384,1-20 192,18 0-319,1 0-65,-1 0-224,2 0 352,17 0-96,-17 0-320,-2 0-32,-18 0-385,18 0-288,-20 0-640,2 0-449,-1 0-32,-20 0-864</inkml:trace>
  <inkml:trace contextRef="#ctx0" brushRef="#br0" timeOffset="1192.0681">11306 6297 14477,'39'-21'288,"-39"21"769,-20 21-672,20-2 1120,-19 1 129,-22 19-513,2 2-224,-21 17-289,2 3-287,17-3 191,-19 3-320,22-22-64,18 1-96,-1 0 0,2-21 129,-1 1-514,20-20 321,0 20-993,0-20-544,20 0-641,-1 0-481,2 0-608</inkml:trace>
  <inkml:trace contextRef="#ctx0" brushRef="#br0" timeOffset="1610.092">11286 6494 13164,'-21'0'-32,"42"0"32,-1-20 224,19 20 545,1 0 448,-1-19-448,21 19-161,-19 0 65,-2 0-257,1 19-320,-1-19-64,-39 20 1,19-20 63,-38 21 256,0-21-128,-1 20-192,-20-1-160,1-19 416,-2 20-95,22-1-386,-1-19 225,20 0-96,0 21-32,0-21 0,20 0 160,19 20-64,1-20-32,-1 20 128,2-1 32,-22 1 257,0 0-225,3-20 96,-22 20 417,-22 0-33,3-20 289,-20 20-448,-1-20-65,-20 0-512,1 0 448,19 0-352,-20 0-640,21 0-1122,19 0-1505</inkml:trace>
  <inkml:trace contextRef="#ctx0" brushRef="#br0" timeOffset="3370.1927">14699 7488 5925,'0'0'1217,"0"-20"-480,21 20 768,-21 0-640,20 0-96,-1-20-32,1 20 63,1-20 65,18 20 0,1-20-160,-1 0-129,2 20-63,17-19-1,-17-2-127,19 21-33,-2-19-64,-17-1 129,19 0-33,-22 20-128,22-20-224,-1 0 385,1 20-321,0-20 160,0 1-160,-2 19 32,2-20 96,0 20-63,0-20-226,-2 20 194,2-20-1,1 20 32,18-20-128,-21 20 192,2 0-352,0 0 128,0-20 96,-2 20-64,3 0 160,-1 0-256,0 0 224,-2 0-352,2 0 224,-19 0 32,17 0 96,2 0-320,0 0 256,-2 0-96,-17 0 96,19 0-96,-2 0 0,-17 20 225,-3-20-321,3 0 64,-2 0 128,2 0-128,-3 0 96,3 0-96,-2 0 64,1 20 96,-20-20-192,-1 0 32,22 0 160,-22 0-224,1 20 288,20-20-256,-20 0 32,-1 0 96,22 20 160,-22-20-288,1 0 160,-1 20 32,2-20-128,18 0 160,-20 0 1,22 19 63,-22-19-352,1 0 224,21 20-64,-22-20 32,0 20 96,22-20 64,-22 0-96,1 20-32,1-20-32,-2 20 161,-19-20-161,20 0-32,-1 20 32,-19-20-32,22 0 32,-22 0 128,0 0-352,0 0 224,0 0-128,0 0-545,0 19-736,0-19-1826,0 0 128</inkml:trace>
  <inkml:trace contextRef="#ctx0" brushRef="#br0" timeOffset="4247.2429">16228 6554 13708,'0'-19'193,"0"19"287,20 0-320,-20 0 417,0 19 736,0 1-224,0-1-192,-20 22-385,20-21-31,-19-1-193,19 21 0,0-20-384,0 0 128,0 0 129,0-20-546,19 19-255,-19-19-738,20 0-351,1 0-193,-2-19-1986</inkml:trace>
  <inkml:trace contextRef="#ctx0" brushRef="#br0" timeOffset="4513.2582">16746 6375 13612,'19'0'257,"-19"20"511,-19 1-191,-3-2 64,-16 20 640,18 2-128,-40-2-449,19 0-63,3 2-96,-22-2 31,21 1-320,17 0 1,-16-20-353,18-1 384,-1 1-288,2 0 192,19 0-608,-20-20 159,20 20-319,0-20-705,20 0-193,-1 0-512,2 0-1089</inkml:trace>
  <inkml:trace contextRef="#ctx0" brushRef="#br0" timeOffset="4874.2787">16724 6634 11210,'0'-20'897,"22"-1"-737,-3 21 801,0 0-160,1-19 384,20 19-224,-20 0-224,-1 19-129,22-19 65,-22 21-65,-19-1-191,20 0-97,-20-1 0,-20 1 65,1 0-321,-22 0-96,2-20 256,-1 20-96,1 0-192,-2-20 192,22 19 96,0-19 1,19 20 31,0-20 192,38 0 321,3 0-193,19 20-223,-2-20-97,2 0-256,20 0 128,-20 0-96,-2 0-384,-17 20-289,-22-20-1345,0 0-2338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38:19.831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1281 4607 5733,'0'0'2114,"0"-19"160,0 19-320,0-21-449,-19 21-352,19-19-192,-20 19-128,20-20-64,-21 20-257,-18 0 1,20 0-33,-3 0 129,-16 20-225,18 20 257,-20-21-1,1 41 225,19-20-160,-20 19-64,20 1-161,1-21-256,19 1-128,0-20-192,0 20 449,19-40-418,1 20-159,20-1-128,-1-19-193,2 0-800,-2 0-288,21 0-834,-21-19-1312</inkml:trace>
  <inkml:trace contextRef="#ctx0" brushRef="#br0" timeOffset="869.0497">1500 4686 11947,'0'0'1377,"0"0"1346,0 0-641,-19-19-513,19 19-320,0 0-832,0 0-353,0 0-32,0 0-192,0 0-97,0 0-639,0 19-834,0-19-993,0 0-608</inkml:trace>
  <inkml:trace contextRef="#ctx0" brushRef="#br0" timeOffset="1024.0585">1481 4805 8776,'0'21'288,"-22"-21"1506,22 20-449,0-20-96,0 0-544,0 0-801,0 0-417,0 0-1344,0 0-4069</inkml:trace>
  <inkml:trace contextRef="#ctx0" brushRef="#br0" timeOffset="1374.0786">1698 4707 14765,'0'0'513,"0"0"1729,0 0-769,0 0-127,0 0-289,0 0-385,21 0-608,18 0 65,-20 0-33,22 0 64,-22 0-480,20 0-353,-18-21-448,-1 21-385,-1 0-1024,0 0-1314</inkml:trace>
  <inkml:trace contextRef="#ctx0" brushRef="#br0" timeOffset="1533.0877">1798 4805 13612,'-40'21'513,"40"-1"160,0-20 1120,0 0-448,19 0-255,2 0-738,-1 0-128,-1 0-384,20 0-1153,2 0-1666</inkml:trace>
  <inkml:trace contextRef="#ctx0" brushRef="#br0" timeOffset="1908.109">2393 4588 14926,'20'-21'288,"-20"21"609,0 21-257,0-2 866,-20 21-33,1-1-576,19 2-160,-21-2-353,1 0-64,1 2-320,0-2 64,19-19-256,0 0-288,0 0-673,0-20-1282,0 0-319,0-20-3492</inkml:trace>
  <inkml:trace contextRef="#ctx0" brushRef="#br0" timeOffset="2123.1213">2353 4588 14894,'40'-21'192,"-20"21"1858,20 0-961,-20 0 352,19 0-416,-18-19-609,18 19-63,-1 0-385,3 0 64,-22 0-32,1 0-769,1 0-832,-1 0-1154,-20 0-1409</inkml:trace>
  <inkml:trace contextRef="#ctx0" brushRef="#br0" timeOffset="2304.1318">2413 4727 14445,'19'19'-96,"2"-19"2659,-1 0-1026,19 0 0,-18 0-416,18 0-512,-1-19-481,-16 19-160,16-20 160,-18 20-704,1 0-738,-1 20-1088,-20-20-1025</inkml:trace>
  <inkml:trace contextRef="#ctx0" brushRef="#br0" timeOffset="2496.1426">2314 5024 17104,'0'0'224,"0"0"1249,0 0 225,19 0-897,1 0 63,20 0-255,-1-20-481,21 20-32,0-19-576,-2 19-641,2 0-2339,1 0-2657</inkml:trace>
  <inkml:trace contextRef="#ctx0" brushRef="#br0" timeOffset="2914.1666">3246 4369 15118,'-19'-20'1153,"-1"20"1153,1 20-1441,-2 0 256,-18 0 352,19 19-608,-20 21 128,20-1-352,1 21 95,-2-20-447,21 19-193,-20-19 64,20-1-320,20-19 512,1 0-928,18-1 608,1 1-769,-1-20-256,2 0-1025,-2-20-1185,1 0-1569</inkml:trace>
  <inkml:trace contextRef="#ctx0" brushRef="#br0" timeOffset="3146.1799">3544 4548 15534,'0'0'385,"0"19"672,-19 2 256,19 18 224,-21 1-95,1 0-481,1-1-673,0 1-128,19 0 64,-22-1-480,22 1-192,0-20-481,0 0-833,0-20-1793,22 0-257</inkml:trace>
  <inkml:trace contextRef="#ctx0" brushRef="#br0" timeOffset="3369.1927">3703 4567 12908,'-40'21'1185,"20"-21"352,1 19 481,0 21 160,-3-20 0,-17 20-768,39-20-706,-19-1-287,19 1-577,-21 0 192,42-1-193,-21 2 1,19-21-705,1 20-768,21-20-897,-22 0-1570</inkml:trace>
  <inkml:trace contextRef="#ctx0" brushRef="#br0" timeOffset="3514.201">3822 4885 12171,'0'60'737,"-20"-40"2434,1 19-1217,-1 2 128,-1-22-481,2 21-896,-1-21-705,1 1 256,-2-20-736,21 21-1154,-20-21-3074</inkml:trace>
  <inkml:trace contextRef="#ctx0" brushRef="#br0" timeOffset="4215.2411">4101 4686 17040,'0'0'256,"0"0"1570,0 0-1154,0 21 417,0-1 160,-22-1-672,22 21-65,-19 0-31,19-20-225,0 19-96,-19-19-288,19 0 288,0 0 65,0-20-1122,0 0 1217,0 0-1121,19 0 1378,-19-20-962,19 0 450,3 0-33,-3-19 32,0 19-128,1-1 64,-20 2-193,21-1 289,-21 20-192,0 0-96,0 0 192,19 20 96,-19-1 128,0 2-256,0-1 97,0-1-33,0 1-32,20-20 32,-20 20 0,19-20-64,3 0-32,-3 0 192,0 0-256,22-20 128,-22 0-129,1 20 97,-1-19 0,2 19 64,-1 0-288,-20 0 320,19 19 128,-19 1-160,20 0-32,-20 0 96,0 0-96,0 0-1217,0-20-224,21 20-2178,-21-20-2884</inkml:trace>
  <inkml:trace contextRef="#ctx0" brushRef="#br0" timeOffset="4445.2542">4696 4409 15822,'60'0'1025,"-22"20"577,3-1-257,-21 21 129,-1 0 383,-19 39-287,0-19-577,0 39-673,-39 0 0,-2 1-223,3-20 31,-3-21-32,2 1-128,20-20-929,-2-21-1153,21 0-2979</inkml:trace>
  <inkml:trace contextRef="#ctx0" brushRef="#br0" timeOffset="4918.2812">5211 4826 18033,'0'-21'288,"21"21"1185,-21 0-384,39 0-128,-19-19-64,20 19-673,-1 0 0,2-20-63,17 20-33,-17-20-513,-22 20-415,22 0-706,-22 0-1569,-19 0-1281</inkml:trace>
  <inkml:trace contextRef="#ctx0" brushRef="#br0" timeOffset="5064.2896">5312 4885 14637,'-21'20'577,"21"-20"640,0 0-32,21 20-128,-2-20-256,1 0-417,20 0-159,-1 0-418,21-20-1568,-2 20-2275</inkml:trace>
  <inkml:trace contextRef="#ctx0" brushRef="#br0" timeOffset="5487.3137">6085 4647 14189,'0'-20'160,"0"20"2210,0 0-1345,0 0-160,0 20 416,0 19-480,0 2-417,0-2 353,0 0-449,-19 2-63,19 18-129,0-19 0,-20 0 0,20-1-865,0-18-256,0-2-576,0-19-738,0 0-479,20 0-2980</inkml:trace>
  <inkml:trace contextRef="#ctx0" brushRef="#br0" timeOffset="5747.3287">6343 4607 12171,'-20'20'897,"1"0"160,-2 19 352,1 2 193,-18-22 384,16 21-545,3 0-512,0-20-224,-1-1-65,1 1-288,19 0-255,0-20-322,0 20 257,0-20 289,19 20-930,1 0 1025,-1-20-576,22 20-512,-3-20-97,3 0-736,-2 0-577,2 0-321,-3 0-2337</inkml:trace>
  <inkml:trace contextRef="#ctx0" brushRef="#br0" timeOffset="6031.3449">6641 4786 8456,'0'-20'7174,"20"20"-5540,-1 0 544,2 0-1441,-1 0 544,-1 0-448,22 0-513,-22 0-160,20 0-96,2 0 192,-22 0-480,20 0-192,-18 0-449,-2 0-801,1 0-768,-1 0-737,-19 0-3107</inkml:trace>
  <inkml:trace contextRef="#ctx0" brushRef="#br0" timeOffset="6258.3578">6880 4607 11466,'-22'20'737,"3"0"1313,19 0-481,-19 20 481,-1-1-448,1-19-545,19 19-609,-22 2-127,3-22-161,19 21-128,0-20 256,-19 20-1441,19-40 256,0 20-1313,19-1-1217,-19-19-3684</inkml:trace>
  <inkml:trace contextRef="#ctx0" brushRef="#br0" timeOffset="6689.3826">6899 4488 10409,'-60'20'1762,"41"20"-321,-20 0 385,-2-1 352,2 20 0,-1 1-704,1-1-706,-2 1-383,2 0-97,18 0 0,21-21-640,0 1 256,21 0 352,-1-21-448,40-19-321,-2 0 97,21 0-513,1-39-416,-1 19 192,1-20 512,-20 1 417,0-1 32,-21 0-257,-20-19 866,-19-1 127,-19 1 257,-1 18 96,-20 2 96,1-1-321,-21 21-191,0 19 63,21-21-480,-2 21-256,22 0-512,0 21-1378,19-21-2499</inkml:trace>
  <inkml:trace contextRef="#ctx0" brushRef="#br0" timeOffset="7411.4238">7376 4667 14381,'0'-20'641,"0"20"1505,0 0-993,0 0 32,0 20 96,0-1-320,-20 22-288,20-2 95,-21 0-159,21 2-225,-19-2-95,19 1 63,-20 20-384,20-41 0,0 22 32,0-41 32,0 0-448,0 0 640,0 0-128,20-21-320,-1 1 448,2-19-224,18-1 0,-19 0-513,1 1 994,18-2-673,-20 2 128,2 19 32,-1 1-65,-20 19 290,0 0-289,0 0 192,0 19 32,-20 1-64,20 19 64,-21-18-32,21-1 0,0-1-32,0 1-224,0-20 96,21 20 32,-1-20 96,18-20-64,3 20 32,-2-20-32,2 1-96,-22-1 96,20 20 32,-18-21-192,-2 21 160,-19 21 160,20-1-32,-20-1 128,0 21-256,0 0 385,-20 0-866,20-21 641,0 1-1249,0 1-1249,20-2-2979</inkml:trace>
  <inkml:trace contextRef="#ctx0" brushRef="#br0" timeOffset="8730.4992">2314 6236 10954,'0'0'480,"0"0"770,0 20-258,0-20 962,0 41-64,0-22-577,0 20-384,0 1-224,0 0-97,19 19-319,-19-18-161,0 17-64,0-17 64,-19-2-64,19-19 32,0-20-96,0 20 192,0-40 353,0 20-257,-19-20-544,19-19 160,0 19-64,0-20 32,0-19-65,0-1 1,0 0-160,19 1-33,0-21-95,1 21-257,20-1 577,-1 21 32,2 19 416,-2 20 97,1 0-97,-20 20 96,18-2 33,-16 43-417,-3-23 352,0 23-256,1-1-64,-20 20-32,0-22 288,0 22-256,-20-20 225,-18-20 63,-3-1-192,-17 1 64,17-20 1,-38 0-258,19-1 130,2-19-450,17 0-416,2 0-288,18 0-993,21-19-1601,0-1-3108</inkml:trace>
  <inkml:trace contextRef="#ctx0" brushRef="#br0" timeOffset="9009.5152">3128 5898 14830,'0'0'640,"-20"20"-159,-20 0 1408,20 21-31,-20 18 192,-18 19-737,17 3-128,2-2-416,-2 0-128,3 1-225,16 20-256,22-42-256,0 3-96,22-2-481,16-19-1120,22-20-578,1-20-2561</inkml:trace>
  <inkml:trace contextRef="#ctx0" brushRef="#br0" timeOffset="9440.5398">3446 6316 12491,'0'-19'929,"0"19"1121,0 0-641,0 0-255,0 19 319,0 20 0,0-19-736,0 21 32,-22-2-65,3 0-415,19 2 31,-19-2-288,19-20-160,-20 2 0,20-1-353,0-20-608,0 0-640,20 0-129,-1-20-640,0-1-1442</inkml:trace>
  <inkml:trace contextRef="#ctx0" brushRef="#br0" timeOffset="9708.5552">3703 6197 13164,'0'-20'1762,"0"20"736,0 20-1409,-19-20 513,-2 18-33,1 23-416,-18-21-416,16 20 320,-17-1-513,20-19 97,19 0-513,-21 1-32,21-21-64,0 19-160,0-19-96,0 20 352,21-20 0,-2 19-352,20 1-193,-17-20-63,-3 21-289,20-21-512,-18 0-32,18 0-1121,-20 20 95,2-20-1440</inkml:trace>
  <inkml:trace contextRef="#ctx0" brushRef="#br0" timeOffset="9959.5695">3942 6535 8167,'38'19'2947,"-38"1"-449,0-1-223,0 2 351,0 19-672,0-21-128,-19 21-1058,0-20-351,-22 20-33,2-21-384,20 1 224,-22 0-352,22-20-448,19 0-770,0 0-1472,0 0-2051</inkml:trace>
  <inkml:trace contextRef="#ctx0" brushRef="#br0" timeOffset="10340.5914">4378 6355 11659,'-20'-39'1537,"20"20"1186,-19 19-673,-2 0-673,1-21 160,1 21-928,-22 21 160,22-2-129,-1 1-159,-20 19-1,20 2-416,1-22 513,19 20-609,0-19 64,0 1-353,19-1 225,1-1-256,20 1-769,-1-20-385,21 0-992,-19-20-2210</inkml:trace>
  <inkml:trace contextRef="#ctx0" brushRef="#br0" timeOffset="10578.6049">4657 5979 12972,'19'18'1121,"-19"23"1121,0-1-160,0-2 224,0 23-480,-19 18-897,-2 1-96,-18 19-449,19-19 289,-20-2-577,20-17 32,-20-22-160,20 1-321,20-20-1056,-19 0-1217,19-1-3460</inkml:trace>
  <inkml:trace contextRef="#ctx0" brushRef="#br0" timeOffset="10969.6274">5033 6395 15470,'0'-20'609,"0"20"1537,19 0-1025,2 0 288,-1 0-416,-1 0-416,22-20-481,-22 20 192,20 0-96,-18 0-672,18 0-930,-19 0-864,1 0-1954</inkml:trace>
  <inkml:trace contextRef="#ctx0" brushRef="#br0" timeOffset="11136.637">5073 6474 14894,'0'20'544,"0"-20"1826,20 0-1056,-1 0-289,1 21-193,1-21-511,18-21-193,21 21-577,-21 0-960,21 0-2210</inkml:trace>
  <inkml:trace contextRef="#ctx0" brushRef="#br0" timeOffset="11566.6615">6025 6215 14733,'0'0'705,"0"0"-256,0 21 640,0-1 512,0 0-288,0 20-192,0-1-384,0 1-64,0 0-321,-19-1-96,19 2-288,0-2-128,-20-19-160,20-1-161,0 2-992,0-21-801,0 0-128,20-21-801</inkml:trace>
  <inkml:trace contextRef="#ctx0" brushRef="#br0" timeOffset="11820.676">6244 6256 11979,'0'0'416,"0"20"833,-19 1-256,-3-2 801,3 1 0,0 19-513,-1-19-320,1 20 224,-3-20-384,3-1-225,19 1-448,-19-20 33,19 21-97,0-21-64,19 20 32,0-20 0,3 19 96,-3-19-320,1 0-705,18 20-192,-16-20-513,16 0-2241,3 0-4069</inkml:trace>
  <inkml:trace contextRef="#ctx0" brushRef="#br0" timeOffset="12262.7014">6581 6416 14669,'0'0'865,"0"0"1153,0-21-865,20 21-160,1 0 192,-2 0-576,20 0-225,2 0-63,-3-20-161,3 20-385,-2 0 482,2 0-417,-3 0-449,-18 0-640,1 0-513,-2 0-928,-19 0-834</inkml:trace>
  <inkml:trace contextRef="#ctx0" brushRef="#br0" timeOffset="12481.7139">6839 6256 6502,'-19'20'4676,"19"-20"-3587,-20 0 352,20 21-480,-19-2 609,19 1-353,-22-1-576,22 1-129,-19 21-224,19-22 33,0 1-289,-19-1-513,19 1 1,0 1-1122,0-1-768,0-20-1345</inkml:trace>
  <inkml:trace contextRef="#ctx0" brushRef="#br0" timeOffset="12933.7397">6759 6137 9480,'-58'20'737,"37"0"1249,2 0-384,-20 19 512,18 1 256,-18 20-1089,19-21-160,-1 21-544,2-1-289,19-18 32,-20-2-256,40 1-192,-20 0 160,40-21-128,-1 1 160,2-20-64,17 0-512,2 0-129,0-20 353,-2-19 0,2 19-513,-19-20 577,17 1 544,-17-2-416,-22-18 160,-19 19 192,20-19-544,-40 20 544,20-22-32,-19 22-256,0 19 32,-3 0 481,-17 20-481,20-20-64,-2 40-32,1-20-353,20 20-480,-19 0-1505,19 19-1474</inkml:trace>
  <inkml:trace contextRef="#ctx0" brushRef="#br0" timeOffset="13252.7579">7593 6236 15630,'-39'0'1410,"20"20"255,-22-20-31,2 41 256,-1-22-257,-19 20-736,19 1 0,-20 0-225,40-1-287,1 2-353,38-2-224,1-19 352,20-1-320,-1 2 160,41-21-385,-20 0-95,19 0-865,-19-21-417,-2 21-608,-17 0-2211</inkml:trace>
  <inkml:trace contextRef="#ctx0" brushRef="#br0" timeOffset="16939.9689">607 9772 6662,'-20'0'2114,"-1"-20"1313,21 20-1121,0 0-576,0 0-673,0 0 256,0 0-96,21 0-288,-1-20-192,18 20-289,3-21-127,-2 21-193,21 0-32,-19-18 96,17 18-256,2-21-128,-20 21-161,19 0-640,-19 0-480,-1-20-705,-20 20-769,3 0-3074</inkml:trace>
  <inkml:trace contextRef="#ctx0" brushRef="#br0" timeOffset="17146.9807">1064 9652 10730,'-21'41'320,"1"-23"1025,20 3 577,-19-1 96,-1 20-513,-1-2-928,2 3-417,19-21-96,-20 19-288,1 1-769,19 1-993,-21-3-672,21 2-2820</inkml:trace>
  <inkml:trace contextRef="#ctx0" brushRef="#br0" timeOffset="17342.9919">725 10208 11466,'-20'21'801,"20"-21"1569,0 0 33,20-21-706,-20 21-544,21 0-384,-2-19-256,1 19-161,-1 0-32,22-20-384,-22 20 128,22 0-96,-2-21-640,1 21-385,-1 0-1282,-19-18-704,20 18-2530</inkml:trace>
  <inkml:trace contextRef="#ctx0" brushRef="#br0" timeOffset="17670.0105">1262 9930 12011,'19'-19'897,"-19"19"256,19 0 1217,-19 0-288,-19 19-865,19 2-160,0 18-576,0-18 287,-19-1-575,19 19-33,0-20-224,0-19 32,0 21-193,0-1-255,0-20-129,0 0 545,19 0-64,-19 0-288,19-20 320,3-1 0,-3 2 0,0-2 192,1 3-96,1-2-193,-2 20 193,-19 0 161,0 0 31,20 0-32,-20 20 32,0-2-64,0 3-128,0 19-352,0-20-417,0-2-1793,0-18-321</inkml:trace>
  <inkml:trace contextRef="#ctx0" brushRef="#br0" timeOffset="18165.0389">1876 9871 9096,'0'0'1634,"-19"0"640,19 0-192,-20 20 96,1 0-449,-22-1-543,22 21 191,-20 1-736,18-3-225,1 2-320,1 1 0,19-23-288,0 3 192,19-21-96,1 0 0,1 0-96,18 0-481,1-21 385,-1-17-193,0-2 225,2 1 128,-22-2 32,22-19-128,-22 1 191,0-20-31,1-2 225,1 22-386,-1-19 193,-1 16 32,-19 4 96,0 18-192,19 19 224,-19 2 385,0 19-97,0 19-159,0 2-386,-19-1 322,0 39-33,-1 1 384,-1-1-223,1 22-1,20-22-224,-19-19 96,19 19-288,-19-19 288,19 20-384,0 0-641,0-1-928,0-19-1506,19-20-3748</inkml:trace>
  <inkml:trace contextRef="#ctx0" brushRef="#br0" timeOffset="18589.0632">2194 10011 13516,'0'0'577,"21"20"-513,-21-20 1057,19 0 128,1 0-224,-1 0-480,3-20-321,-3 20-64,20-21-64,1 1-64,-20 1 64,20-2 32,-40 2 32,20-1 33,-20 0 159,0 0-160,0-1 161,-20 21-353,-1 0 128,2-19-32,-1 19-128,-20 19-32,20-19 288,1 21 288,0 19 1,-3-20-129,3-1 289,19 21-257,0-20-352,0 1-64,0-1 0,0-2 0,19-18-96,3 21-993,16-21-544,-18 0-1026,20 0-1217</inkml:trace>
  <inkml:trace contextRef="#ctx0" brushRef="#br0" timeOffset="18993.0863">2552 9951 12267,'0'19'0,"0"-19"1409,0 0 545,20 20-544,-20-20-514,19 0-383,0 0-161,3 0-95,16 0 63,-18-20-352,21 20 160,-22-19 128,0-2-352,3 2 352,-3 19-128,-19-20 1,0 0 191,0 20-160,0-20 0,0-1-256,-19 21 192,-3-19-192,22 19 96,-19 0-32,0 0 96,-1 0 160,-1 0 1,21 19 159,-20 2 96,1 19 33,19-20-161,-19-1-288,19 2 64,0-2-96,19 1-160,-19 1-160,19-1-769,1-2-609,1 3-1376,-1-21-1122</inkml:trace>
  <inkml:trace contextRef="#ctx0" brushRef="#br0" timeOffset="19462.113">3048 9891 10537,'-40'20'1346,"20"20"287,1-21 577,0 22 129,-3-21-193,3 19-833,-1 1-608,1-20-225,19-2-192,-21 3-384,21-21 192,21 0-64,-21 0-64,19 0 96,20-21 193,-17 3-546,16-23 161,3 1-96,-2 2 256,1-3-288,-20 1 320,19 1-160,-18-22 128,-2 3-64,1-3 0,-20 2 96,19-1-192,-19 21 224,0 19 0,0-1 192,0 21 128,0 0-95,-19 21-385,-1 20 352,1-3 128,-2 22 1,1 0 95,-19 0-191,18-1-1,2 1-320,19-20 32,0-1-64,0 2-128,19-2-609,2-20-576,-1-19-417,-1 0-1537,22 0-1698</inkml:trace>
  <inkml:trace contextRef="#ctx0" brushRef="#br0" timeOffset="19677.1254">3484 9792 16687,'-38'19'160,"38"-19"-160,0 0 0,0 0-64,0 19-672,0-19-3332</inkml:trace>
  <inkml:trace contextRef="#ctx0" brushRef="#br0" timeOffset="19814.1332">3465 9970 6950,'0'41'8680,"-19"-41"-7463,19 0 545,0 0-705,0 20-1089,0-20-192,0 0-2595,0 0-6566</inkml:trace>
  <inkml:trace contextRef="#ctx0" brushRef="#br0" timeOffset="23264.3305">2076 10825 12107,'-20'-40'480,"20"20"1891,-21 20-193,21 0-449,0 0-1088,0 0-609,21 20 416,-21 0 321,0 19-160,20 2-129,-20-2-127,19 0-129,-19 2-128,19 18-96,-19-20 96,0 1 0,0-20 96,0 0-128,0-20 160,0 0 289,0 0-417,-19-20-128,0 0 64,-1 1-320,20-21 160,-21 0 64,21-20-225,0 1-255,21-1 31,-21 1 97,39 19 128,-20 20 95,3 0 65,16 0 64,-18 20 0,20 20 256,-20 0-224,21 0 225,-3 20-129,-18 19 192,1-19-192,-21 19 288,0 1-320,-21-20 449,1-1-97,1-18 0,-22 18-255,2-19 223,-1 0-224,1-20-96,-2 0-160,3 20-192,18-20-97,-1 0-223,1 0-417,20 0-801,0 0-1441,0-20-1634</inkml:trace>
  <inkml:trace contextRef="#ctx0" brushRef="#br0" timeOffset="23545.3467">2731 10507 15342,'-20'0'128,"20"0"513,-21 19 896,-18 22 257,20 18-193,-22 1-351,22 19-450,-20 0 225,18 21-416,-18-21-449,39 0 32,0-19-320,0-20-64,39 0-769,1-21-320,-1 1-1218,21-20-1408</inkml:trace>
  <inkml:trace contextRef="#ctx0" brushRef="#br0" timeOffset="25085.4348">2909 10666 13068,'0'0'160,"0"0"288,0 20 1827,0 19-354,-20-19-671,20 20-482,0 0-159,0-1-225,0-18-160,0 18-320,0 0 96,0-19-32,0 1-736,0-2-321,20-19-513,-20 0-320,19 0 161,3-19-1603</inkml:trace>
  <inkml:trace contextRef="#ctx0" brushRef="#br0" timeOffset="25321.4483">3147 10645 12780,'-19'0'256,"19"21"833,-20-1 929,-20-1-353,20 21-255,-20-20-642,20 20-63,-18-1 192,16-19-353,3 20-159,-1-40-257,20 20-192,0-20 128,20 20-64,-1-20-64,3 19 0,16-19-481,-18 0-672,20 0-801,-1 20-864,2-20-930</inkml:trace>
  <inkml:trace contextRef="#ctx0" brushRef="#br0" timeOffset="25492.4581">3366 10983 10473,'0'40'1346,"0"0"1120,0-20 96,-21 20-608,21-21-320,-20 1-769,1 0-673,0 0 128,-1 0-448,-1 0-192,2-20-1378,19 0-1537,0 0-6726</inkml:trace>
  <inkml:trace contextRef="#ctx0" brushRef="#br0" timeOffset="25848.4784">3802 10666 13356,'0'0'641,"0"0"704,-19 20 385,19-1 224,-20 21-577,20 0-544,-21-20-193,2 19-63,-1 2-321,20-22-160,-19 21-64,19-21 96,0 1-576,-21 1-481,21-21-1153,0 0-897,21-21-1121</inkml:trace>
  <inkml:trace contextRef="#ctx0" brushRef="#br0" timeOffset="26046.4897">3742 10645 14926,'21'-19'-289,"-1"19"1667,-1-20 223,1 20-320,20 0-288,-20-20-352,-1 20-385,22 0-64,-22 0 33,20 0-193,-18 0-513,-1 0-960,-1 20-1538,-19-20-1249</inkml:trace>
  <inkml:trace contextRef="#ctx0" brushRef="#br0" timeOffset="26239.5008">3742 10805 15822,'0'20'-352,"0"-20"2594,21-20-224,-1 20-673,19 0-736,-18-20-257,18 20-127,1-20-97,-1 0-160,0 20 0,-18 0-833,-1 0-545,-1 0-1248,-19 0-929</inkml:trace>
  <inkml:trace contextRef="#ctx0" brushRef="#br0" timeOffset="26409.5104">3723 10983 13068,'0'21'1441,"0"-21"-320,19 0 1185,2 0-928,-1 0-481,-1 0-609,22 0-64,-2 0-224,1 0-1025,-1 0-2626</inkml:trace>
  <inkml:trace contextRef="#ctx0" brushRef="#br0" timeOffset="26873.5371">4517 10329 13548,'-40'0'1121,"20"0"1154,1 19-802,-1 0-224,-1 2 32,-18 39-160,20-1-512,-22 1 256,22-1-353,0 20-127,-3-19-129,22 0-160,0 0-96,22-1 192,-3-20-448,0 1 160,22 0-641,-2-20-512,-20-1-417,22-19-1280,-22 0-1218</inkml:trace>
  <inkml:trace contextRef="#ctx0" brushRef="#br0" timeOffset="27120.5511">4616 10645 12780,'0'0'512,"0"41"1730,-19-22-256,19 21-256,-20 0-449,20 0-512,-21-1-225,21 1-159,-19 0-193,19-1-288,0-18 192,0-2-481,0-19-479,0 20-674,19-20-1056,-19-20-962</inkml:trace>
  <inkml:trace contextRef="#ctx0" brushRef="#br0" timeOffset="27380.5661">4835 10645 12427,'-21'21'609,"1"-21"1569,1 39-32,-22-19-128,3 20-513,18-20-224,1 20-672,-2-21 0,1 1-289,20 1-192,0-21 0,0 19-128,20-19 32,1 0 64,18 0-192,-20 0-512,22 0-321,-3 0-961,-18 20-961,1-20-1056</inkml:trace>
  <inkml:trace contextRef="#ctx0" brushRef="#br0" timeOffset="27593.5781">4994 11004 6982,'0'39'5253,"-21"1"-3747,1-21 896,1 21-64,0-20-833,-3 0-640,-16 0-769,18 0-288,20-20-416,-21 0-834,21 0-1537,0 0-3587</inkml:trace>
  <inkml:trace contextRef="#ctx0" brushRef="#br0" timeOffset="28147.6098">5172 10666 14541,'0'0'545,"-19"20"1985,19-1-448,0 21-224,-21 0-609,1 0-448,20-21-225,-19 22 65,19-2-545,-20-19 160,20 19-256,0-39 64,0 21-224,0-21 32,0 0-32,20-21-256,-20 1 63,19 1-223,1-21 127,1 21 65,-2-22 192,20 2-161,-18 19 257,-21 0 32,20 20-32,-20-20 160,19 40 449,-19-20-289,0 20 128,-19 0-31,19 19-1,0-19 64,0 1-320,0-2 96,0-19-288,19 0 224,1 0-96,1 0-224,-2 0 32,20-19 0,-18-2 96,-1 1 128,18 1-224,-18 19 320,1-20-192,-21 20 64,0 20-32,20-1 384,-20 1-320,0 1 128,0 18-96,0-19-32,0-1 64,0 1-224,0 1-801,0-21-1121,0 0-1825,0 0-2820</inkml:trace>
  <inkml:trace contextRef="#ctx0" brushRef="#br0" timeOffset="28393.6239">5729 10487 8007,'58'-20'6118,"-58"20"-4485,21 20 642,-21 0-129,0 20-96,0 19-481,0 1-576,-21-1-288,1 21-449,-18 0-160,16-21 64,3 1-288,-1-1-256,1-39-962,-2 20-864,21-40-3267</inkml:trace>
  <inkml:trace contextRef="#ctx0" brushRef="#br0" timeOffset="28784.6464">6046 10288 15534,'39'0'0,"-20"20"2499,-19 1-642,22 17 225,-22 22-224,0 20-513,0-1-544,-22 21-128,3-1-129,0 20-384,-22 0 129,22-19-353,-20-21 128,18-20-160,1-19-641,1 0-352,-1-20-833,-1-1-2018,2 1-2690</inkml:trace>
  <inkml:trace contextRef="#ctx0" brushRef="#br0" timeOffset="30389.7381">6422 10885 15214,'20'0'0,"-20"0"1633,21 0-31,-21 0-257,19 0-512,1 0-385,-1 0-255,2 0-1,-1 0-96,19-21-384,-18 21-513,-2 0-1089,1 0-1473,-1 0-2979</inkml:trace>
  <inkml:trace contextRef="#ctx0" brushRef="#br0" timeOffset="30559.7479">6442 11004 15822,'21'0'193,"-21"0"1953,39 0-897,-20-21-544,2 21-129,18-20-448,-19 20-160,40-19-672,-20 19-2339,-1 0-2947</inkml:trace>
  <inkml:trace contextRef="#ctx0" brushRef="#br0" timeOffset="31230.7863">7217 10745 9224,'-41'-40'1666,"41"40"95,0 0 482,-19 0-738,19 0 97,0 40-321,0-20-128,0 20-416,0-1 63,0 2-447,0-2 31,0 20-160,0-19-128,0 0 161,0-1-129,0-18-64,0-2 32,0-19-192,-20-19 192,20 19-384,0-21 159,-19-18-31,19 19 160,0-19-352,0-21 128,19 20 128,1-20-353,-1 1 225,2-1-128,18 21 127,-19 19 161,20-1 160,-20 21-160,20 0 257,-20 21 31,-1 18 64,-19 1 64,20 20-223,-20-21 95,0 41-64,0-21 32,-20-19-192,1 20 160,-22-20 257,2-21-417,-1 1 64,1 0 64,-2 0-256,2-20 32,-1 0-641,20 0 64,1-20-768,19 20-1442,0-20-1441</inkml:trace>
  <inkml:trace contextRef="#ctx0" brushRef="#br0" timeOffset="31519.8028">7812 10427 13997,'-20'21'736,"20"-2"1603,-40 1-161,20 19-32,-18 21-609,-3-1-224,2 21-95,-2 20-450,22-21-95,0 0-385,-1-19-160,20-1-64,0 1-224,39-40-384,-20 20-321,22-40-480,17 20-609,-17-20-1153,-2-20-2146</inkml:trace>
  <inkml:trace contextRef="#ctx0" brushRef="#br0" timeOffset="31772.8172">7932 10745 14381,'0'40'961,"-21"-20"1569,21 19-576,-20 21-32,1-20-577,-1-1-448,-1 21-288,21-20-545,0 0-32,0-21-96,0 1-449,0 0-448,21-20-928,-1 0-1026,19-20-1345</inkml:trace>
  <inkml:trace contextRef="#ctx0" brushRef="#br0" timeOffset="31995.8299">8190 10745 12267,'-20'0'1762,"-1"0"1121,2 20-673,-1 0-160,-20 20-321,1-1-608,-2 1-128,22 0 0,-1-21-320,1 22-385,19-22-256,0 1 160,0-20-192,19 20-160,1-20-352,20 0-930,-1 0-576,2 0-960,-2 0-1891</inkml:trace>
  <inkml:trace contextRef="#ctx0" brushRef="#br0" timeOffset="32153.839">8327 11123 15406,'-19'59'737,"19"-39"1697,-19 0-608,-1 19-32,-21 1-417,22-20-1121,0 20-224,-1-21-224,-1 1-769,2-20-641,-1 20-2145,20-20-5157</inkml:trace>
  <inkml:trace contextRef="#ctx0" brushRef="#br0" timeOffset="32953.8848">8645 10844 8327,'21'-19'1346,"-21"-1"1344,0 20-320,0 20-31,0-1-353,-21 22-673,21-2-224,0 0-513,0 2 1,-19-2-65,19-19-351,0 19-258,0-18 162,0-2-33,0-19-417,0 0-576,19 0-544,2-19-801,-1-2-321,-1 2-704</inkml:trace>
  <inkml:trace contextRef="#ctx0" brushRef="#br0" timeOffset="33174.8974">8864 10805 7527,'19'-20'3010,"-19"20"-287,0 20-353,-19 0-864,0-1 63,-1 22-416,-1-2-128,2-19-64,-1 19-192,1-18 0,-2-2-33,21 1-576,0 0 33,0-20 31,21 0-224,-2 0 32,20 0-641,-18 0-704,18-20-513,2 20-992,-2 0-1026,1 0-4932</inkml:trace>
  <inkml:trace contextRef="#ctx0" brushRef="#br0" timeOffset="33431.9122">9201 10864 6374,'0'0'7302,"20"0"-5604,1-20 1153,-2 20-1442,20 0 161,-18 0-802,18 0-351,2 0-193,-2-19-64,1 19-320,-1 0 256,2 0-769,-22 0-256,20-20-768,-39 20-769,21 0-577,-21 0-2819</inkml:trace>
  <inkml:trace contextRef="#ctx0" brushRef="#br0" timeOffset="33640.924">9519 10705 9288,'-19'20'2178,"-1"0"417,-1 0-737,21 20-97,-19-1-415,-1-19-610,1 20-159,19-20-289,-21 19-160,21-19-160,0 1-128,0-2-801,0 1-1185,0-20-929,0 0-3043</inkml:trace>
  <inkml:trace contextRef="#ctx0" brushRef="#br0" timeOffset="34069.9487">9440 10567 9545,'-60'39'2210,"40"-19"448,-19 40-192,-1-21-31,1 21-674,-2-1-511,3 1-450,-3-1-95,21 1-257,20 0-191,0-20-161,20-21 96,21-19-224,17 20-256,2-20-225,19-20-544,-19 1-224,0-21-32,-2 20 320,3-20 256,-21 0 257,-1 1 320,0-20 127,-39 18 33,0-18 33,0-1 31,-39 1 32,20 19 160,-22 0 96,2 21-63,20-1-129,-22-1-128,22 21 64,19 0-769,0 0-1409,0 0-4164</inkml:trace>
  <inkml:trace contextRef="#ctx0" brushRef="#br0" timeOffset="34679.9835">9876 10645 16687,'0'0'417,"0"0"1312,0 21 225,-20-1-96,20 19-481,-19 21-448,0-20-160,-3 20-257,3-21-63,19 20-353,-20-19 32,1 0 0,19-1-128,0-18-32,0-2-96,0-19 128,19 0-224,-19-19 64,20-21 256,-1 20-385,22-20 129,-22 0 0,1 1 0,20-1 192,-20 0-96,-1 20-96,2 1 96,-21 19 192,20 0-160,-20 0 256,0 19 128,-20 1-320,20 20 129,0-20-65,-21 0 0,21 19-64,0-39 128,0 21-256,0-21 128,0 0 0,21 0-224,-1-21 128,19 21 64,-18-20-64,18 1 64,-20 19-32,2 0 32,-1 0 64,-1 19-128,-19 1 128,0 20 96,0-20-288,-19 20 128,19-21-193,0 2-479,0-2-609,0-19-481,0 0-1249,0 0-897</inkml:trace>
  <inkml:trace contextRef="#ctx0" brushRef="#br0" timeOffset="34932.9979">10432 10427 17969,'19'21'416,"-19"18"1378,0 0-481,0 21 865,-19-1-256,19 21-801,-20 0-385,-18 0-511,16 18 127,3-18-384,-20-1 64,18-19-705,-18-1-352,20-19-1409,19 0-1986</inkml:trace>
  <inkml:trace contextRef="#ctx0" brushRef="#br0" timeOffset="35428.0262">10711 10924 13004,'0'-20'1826,"19"20"1088,1 0-864,20-19-480,-1 19-417,2 0-481,-2-21-287,21 21-161,-22-20-224,3 20 0,-2-19-609,2 19-544,-22 0-1089,-19 0-1826,0 0-4612</inkml:trace>
  <inkml:trace contextRef="#ctx0" brushRef="#br0" timeOffset="35595.0358">10810 11043 15887,'39'20'2049,"-18"-20"898,18-20-1730,1 20-63,-1-20-65,21 20-737,-21 0-32,2-19-448,-3 19-96,-18 0-865,1 0-1121,-21 19-2755</inkml:trace>
  <inkml:trace contextRef="#ctx0" brushRef="#br0" timeOffset="37479.1436">11564 10785 11562,'0'-20'417,"0"20"768,19 20 1089,-19 0-384,0 19 0,0-19-641,-19 20-448,19 0-193,0 20-159,-20-21-1,20 1-448,-19 0 96,19-1 32,0-19-128,0 0-384,0-20-129,0 20-608,0-40-704,19 20-642,1-20-576,-1 0-2562</inkml:trace>
  <inkml:trace contextRef="#ctx0" brushRef="#br0" timeOffset="37740.1586">11843 10745 12427,'19'0'1217,"-19"0"1186,0 20-642,-19 0-351,-22 20-161,22-1-673,-22 1-95,22 0-65,-20-1 33,-2 1-65,2 0-96,18-20 33,2-1-1,19 2-160,0-21-224,19 0 128,2 0 64,18-21-192,21 21 0,-21-19-512,21 19-289,-19 0-384,-3 0-417,1 0-896,2 0-770,-22 0-3810</inkml:trace>
  <inkml:trace contextRef="#ctx0" brushRef="#br0" timeOffset="37996.1731">12060 10944 11370,'19'0'897,"2"0"2210,18 0-737,-19 0-704,20 0-193,-1 0-832,2 0-289,-3 0-64,3 0-31,-2 0-417,2-20-65,-3 20-511,-16 0-481,-3 0-1346,0 0-320,-19 0-1825</inkml:trace>
  <inkml:trace contextRef="#ctx0" brushRef="#br0" timeOffset="38228.1865">12378 10785 9288,'-20'40'1185,"1"-21"993,-3 22-768,3-22 31,19 21-224,-19-21-416,-1 22-352,20-22-289,-21 21-64,21-20-288,-19-1-705,19 2-673,0-21-1088,0 0-3652</inkml:trace>
  <inkml:trace contextRef="#ctx0" brushRef="#br0" timeOffset="38656.2109">12279 10686 8488,'-60'39'1185,"21"-19"608,-2 20 770,2 0-257,-1 20-32,1-1-833,18 1-512,1-1-256,1 1-353,19-21-416,19-19 160,22 20 0,-2-40-96,21 0-288,19 0-449,-19 0-768,20-20-481,-22-20 384,2 20 449,-19-20 513,-3 21 159,1-21 449,-39 1 96,0-21 160,0 20 225,-19 0 191,-20 1 65,20 19 192,-22-20-65,22 20-415,-1 20-289,-1-20-128,2 20-417,19 0-864,0 0-1826</inkml:trace>
  <inkml:trace contextRef="#ctx0" brushRef="#br0" timeOffset="38951.2278">12914 10467 13741,'-21'20'1185,"2"0"512,-1 20 898,-20-1-673,1 20-65,-2 1-832,2 20-256,-1-1-96,1-19-449,-2 20-96,41-21 96,0-20-480,22 1-257,16-20-383,22 0-482,0-20-383,-1 20-2339</inkml:trace>
  <inkml:trace contextRef="#ctx0" brushRef="#br0" timeOffset="39409.254">13093 10785 15887,'19'-20'288,"0"20"1826,-19 0-385,0 20-127,0 20-417,-19-1-608,19 1 31,-19 0-159,19-1-97,-20 21-96,20-20-352,0-21 96,0 21-96,0-20-577,0 0-223,20-20-450,-20 0-576,19 0-448,0-20-609,3 0-1761</inkml:trace>
  <inkml:trace contextRef="#ctx0" brushRef="#br0" timeOffset="39649.2677">13389 10785 8872,'21'-40'2594,"-21"40"577,0 0-1057,-21 20-192,2 0-384,-1 20-577,-20-1-33,20 1-319,-18-20 160,18 19-161,-1-19 1,21 1-97,0-2-416,0 1 65,21 0-65,-1-20 96,18 0-288,-18 0 64,20 0-385,-1 0-447,2 0-290,-2 0-607,-18 0-1154,18 0-1057</inkml:trace>
  <inkml:trace contextRef="#ctx0" brushRef="#br0" timeOffset="39901.2822">13649 10944 12940,'39'0'1954,"-20"0"576,2 0-1153,-1 0 33,18 0-738,3 0-480,-2 0-160,2 0 33,-22 0-130,22-20-639,-22 20-673,0 0-705,-19 0-1218</inkml:trace>
  <inkml:trace contextRef="#ctx0" brushRef="#br0" timeOffset="40123.2948">13887 10785 10794,'-21'20'897,"21"0"1024,-20-1 193,20 1-480,-19 20-193,19-20-576,-19 0-256,19 19-193,-22-18-224,22-2-32,0 1-416,0 0-513,0 0-736,0-20-1378,0 19-2210</inkml:trace>
  <inkml:trace contextRef="#ctx0" brushRef="#br0" timeOffset="40441.313">13887 10666 9705,'-60'39'1153,"19"1"1505,3 0-31,-3 0-257,2 20-608,20-1-705,-22 1-353,22-21-351,19 1 31,0 0-544,19-1 160,0-19-96,22 0-385,19-20-672,-21 0-865,21 0-512,-21-20-449,2 0-2146</inkml:trace>
  <inkml:trace contextRef="#ctx0" brushRef="#br0" timeOffset="40542.3189">14005 11023 8680,'-38'-79'2018,"16"39"-705,3 0-544,-20 1-449,18 19-288,1 0-64,20 20-929,-19-20-3844</inkml:trace>
  <inkml:trace contextRef="#ctx0" brushRef="#br0" timeOffset="41256.3597">14283 10785 15022,'21'-20'897,"-21"20"1793,0 20-1024,-21 0 223,21 0-960,-20 19-96,20 1-384,-19 0 255,-1-1-191,20-18-321,-21 18-32,21 1-96,0-21-96,0 2 32,0-2 32,21-19 32,-21 0-192,20 0 128,-1-19-128,1-21 64,1 20 64,-2-20-64,1 0 64,-1 20-32,2-19-32,-1 19 0,-20 1 32,19 19 192,-19 0-256,0 0 192,-19 19-96,19 1 256,-20 19-224,20-19-32,0 1 192,0-2-320,0 1 192,0-20-96,20 0 0,-1 0 64,0 0 128,3-20-288,-3 20 96,0-19 160,22-2-320,-21 21 224,-1 0-64,0 0 160,-19 21-288,22-21 352,-22 39-288,0-19 288,0 0-352,0-1-64,0 2-545,0-21-544,19 19-1281,-19-19-1795</inkml:trace>
  <inkml:trace contextRef="#ctx0" brushRef="#br0" timeOffset="41500.3736">14918 10626 14413,'60'0'929,"-40"19"1057,-20 2 64,19 18 0,-19 1-192,0 20-481,-19-1-512,-20 21-161,-2-1-287,2 0-161,-1-19-192,20 0 64,1-1-256,-2-19-801,1-20-576,20 0-1250,0-20-3555</inkml:trace>
  <inkml:trace contextRef="#ctx0" brushRef="#br0" timeOffset="42095.4076">15455 10983 7463,'-21'0'5957,"42"-20"-4323,-21 20 1569,19 0-1570,1 0 129,20 0-769,-20 0-609,19-19-127,1 19 63,-20 0-384,20 0 0,-20 0-417,18 0-800,-16 0-897,-22 0-1409,0 0-3076</inkml:trace>
  <inkml:trace contextRef="#ctx0" brushRef="#br0" timeOffset="42255.4168">15455 11083 14029,'0'19'1185,"0"-19"1922,39 0-1474,-20 0-544,22 0-704,-2 0-449,1-19 0,-1 19-545,2 0-1377,-3 0-3459</inkml:trace>
  <inkml:trace contextRef="#ctx0" brushRef="#br0" timeOffset="42880.4526">16368 10645 11178,'-41'0'1409,"22"41"1218,-20-22-513,18 21 128,1 20-640,1-1-642,-22 1-95,22-1 0,-1-19-577,20 20-127,0-20-97,0-1 32,20 1 32,20-20-545,-20 0-287,19-1-674,-18 1-1024,18 0-1858</inkml:trace>
  <inkml:trace contextRef="#ctx0" brushRef="#br0" timeOffset="43116.466">16546 10864 13708,'-19'40'673,"-1"-20"1057,-1 19 192,21 2-353,-19-2-448,-1-19-512,20 19-385,-19-18-160,19-2-192,0-19-545,0 20-992,19-20-1218,1-20-1729</inkml:trace>
  <inkml:trace contextRef="#ctx0" brushRef="#br0" timeOffset="43365.4803">16705 10864 11691,'-19'21'1057,"-1"-2"672,-1 21 225,-18-21 64,-2 22 0,3-22-641,18 21-544,-1-20 64,2-1-289,19-19-544,0 0 161,19 21-161,2-21 128,18 0-192,2 0-449,-22 0-447,20 0-386,2 0-832,-22 0-832,22 0-1603</inkml:trace>
  <inkml:trace contextRef="#ctx0" brushRef="#br0" timeOffset="43606.494">16924 10983 12651,'39'0'1410,"-20"0"1248,2 0-928,-1 0-513,18 0-416,3 0-705,-21 0 128,20 0-384,-20 0 96,18 0-1185,-16 0-609,-3 0-961,-19 0-3106</inkml:trace>
  <inkml:trace contextRef="#ctx0" brushRef="#br0" timeOffset="43820.5063">17220 10844 8456,'-19'20'2146,"0"-20"32,-1 40 64,-1-20-481,2 0-127,-1 19-577,1-18-481,19-2-319,-22 1-193,22 20-64,-19-21-256,19-19-1186,0 21-992,0-21-1602</inkml:trace>
  <inkml:trace contextRef="#ctx0" brushRef="#br0" timeOffset="44281.5326">17083 10765 10730,'-80'60'1793,"40"-21"1410,1 21-640,18-21-577,-18 21-705,19-20-576,1 20-321,19-41-128,0 21-320,19-20 192,1 0-128,19 0-544,1-20-289,20 0-32,-21 0-512,21-20 32,-21 0 416,2 0 224,-3 0 545,-16-19 128,-3-1 64,0 0 96,1 1-64,-20-21-32,0 20-32,-20 0 96,1 1 256,0 19 161,-3 0-33,3 0-223,0 20-225,-1 0-64,20 0-577,-21 20-1281,21-20-4131</inkml:trace>
  <inkml:trace contextRef="#ctx0" brushRef="#br0" timeOffset="44568.549">17459 10805 13837,'0'39'544,"-20"2"2019,20-2-225,-19 0-641,0 2-351,19-22-1026,-22 21-192,22-1 64,0-18-224,0-2-576,0 1-802,0-20-800,22 20-961,-3-20-2722</inkml:trace>
  <inkml:trace contextRef="#ctx0" brushRef="#br0" timeOffset="44796.5622">17658 10885 11242,'0'0'1858,"-21"19"96,2-19 352,-20 40-256,18-21 0,-18 22-865,19-22-352,1 21-161,-2-1-95,21-18-385,0-2-96,0 1-128,21-20-128,-2 0-481,20 0-352,-19 0-352,20 0-1377,-20 0-770,-1-20-2593</inkml:trace>
  <inkml:trace contextRef="#ctx0" brushRef="#br0" timeOffset="45030.5755">18015 10586 14669,'41'40'1538,"-41"0"1024,0-1-480,-22 21 128,3 19-608,-20-19-385,-2 19-480,-19 1-225,22-1-448,-22-19 0,21-1-32,-2-19 0,2 0-864,18-20-674,21-1-1088,0 1-2659</inkml:trace>
  <inkml:trace contextRef="#ctx0" brushRef="#br0" timeOffset="45548.6051">18333 11023 9320,'-20'0'2210,"20"0"1218,0 0-770,20 0-448,-1-19-768,22 19-417,-2 0-193,1 0-383,18 0 191,-17 0-576,19-21 1,-21 21-1,-20 0-257,3 0-447,-3 0-513,0-20-705,-19 20-704,0 0-834,-19 0-5508</inkml:trace>
  <inkml:trace contextRef="#ctx0" brushRef="#br0" timeOffset="45742.6163">18610 10844 10954,'-19'20'1537,"-1"1"161,1-2 448,19 21-609,-22-21-287,22 22-418,-19-22-415,19 1-129,-19 20-160,19-21-128,0 2-320,0-2-609,0-19-1633,0 20-994</inkml:trace>
  <inkml:trace contextRef="#ctx0" brushRef="#br0" timeOffset="46147.6394">18591 10745 9480,'-61'40'769,"23"-20"1025,-3 19 961,22 21-321,-20-20-224,-2 20-577,22-1-800,-1-20-32,20 21-321,0-20-191,20 0-289,19-21 224,1 1-448,20-20-161,-2 20-672,3-40-288,-21 20-353,18-20 129,-17 1 704,-22-21 257,1 20 351,1-20 257,-21-19 32,0 19 64,-21-20-31,1 1 95,1 20 64,-22-2 96,22 2 161,0 19-97,-1 0-416,-1 20-64,21 0-801,-19 0-2498</inkml:trace>
  <inkml:trace contextRef="#ctx0" brushRef="#br0" timeOffset="46925.684">18988 10864 14637,'19'-39'769,"-19"39"1826,0 0-481,0 0-353,-19 19-416,19 22-512,-20-22-192,20 21 32,-19-1-97,19-18-288,-21 18-192,21-19 129,0 0-193,0-1-128,-20 2 96,20-21-64,0 0-161,20 0 97,-20 0 64,21-21-96,-2 2-224,20-1 384,-19 0-321,1-19 353,-2 18-320,1-18 128,20 19 64,-40 0 64,20 20-32,-20 0 224,0 20-96,0 0 160,0-1-32,-20 1 1,20 20 159,-21 0-352,21-20 224,0-1-192,-19 2 32,19-21-224,19 0 288,-19 0-320,21 0-160,-1 0 159,-1-21 97,0 2-96,3 19 288,-3-20-256,1 0 320,-20 20-320,19-20 288,2 20 0,-21 20 32,0 0-127,0 0 351,0 20-480,0-21 192,0 1-160,0 0 224,0 0-608,0-20-97,0 0-928,20 0-65,-1 0-1184,-19 0-1026,19 0-3683</inkml:trace>
  <inkml:trace contextRef="#ctx0" brushRef="#br0" timeOffset="47205.6999">19563 10944 6342,'0'0'9801,"20"0"-8424,1 0 1730,-2 0-1121,1 0-865,-1 0-416,3 0-289,16 0-288,-18 0-32,20 0 96,-20 0-576,18 0-417,-16 0-704,-22 0-609,19 19-1185,-19-19-1474</inkml:trace>
  <inkml:trace contextRef="#ctx0" brushRef="#br0" timeOffset="47385.7102">19604 11063 14413,'0'39'1506,"19"-39"1857,1 0-1025,-1 0-993,22 0-512,-22 0-353,20 0-159,2 0-289,-3 0-417,3 0-479,-21 0-962,-1 0-2178,-19 0-6214</inkml:trace>
  <inkml:trace contextRef="#ctx0" brushRef="#br0" timeOffset="49155.8115">20218 11202 11851,'-19'-60'32,"19"41"1153,19-21 384,1 0-255,20 20-129,-1-20-385,-17 20-31,16 1-96,1-1 64,2 20-385,-3 0 288,-16 20-191,-3 19-449,1 1 320,-20 0-64,0-1-63,-20 1 31,1 0-160,-3 0 224,-16-20 0,-3-1-95,2 1-1,1-20-192,16 0 256,-17 0-192,20-20-256,-2 20-160,1-19-289,20-1-448,20 20-1345,1-20-833,-2 20-1922</inkml:trace>
  <inkml:trace contextRef="#ctx0" brushRef="#br0" timeOffset="49425.8269">20835 11083 15694,'38'-20'641,"3"20"1537,-2 0 0,2-20-1025,-22 20-96,20 0-801,1 0-127,-1 0 63,2 0-192,-22 0-192,1 0-417,-1 0-576,2 20-417,-21-20-1056,20 0-481,-20 0-2659</inkml:trace>
  <inkml:trace contextRef="#ctx0" brushRef="#br0" timeOffset="49638.8392">21172 10904 8616,'-21'20'1569,"1"-20"353,1 20 480,19-1-608,-20 22-449,1-22-384,19 1-224,-21 0-481,21 19-128,0-18 128,-20-21-416,20 19-96,0 1-513,-19-20-992,19 0-930,0 20-2466</inkml:trace>
  <inkml:trace contextRef="#ctx0" brushRef="#br0" timeOffset="50093.8652">21052 10825 10217,'-80'60'1377,"41"-21"1634,-1 0-448,1 21-834,-2 0-608,3-20-288,18 19-320,-1-19-353,21-1-64,21-19-64,-1 20 0,18-20 32,22-20 32,0 0-672,1 0-65,-3 0-96,2-20-160,0 0 449,-21 0 288,1-19 96,-1 19 32,-20-20 32,3-19 32,-3 19-32,-19-20 0,0 0 0,-19 21 64,-3 0 32,3-2 192,-20 22 1,18-1-33,-18 20 64,20-20-384,-2 20-192,21 20-353,0-20-1152,0 20-1763</inkml:trace>
  <inkml:trace contextRef="#ctx0" brushRef="#br0" timeOffset="50729.9015">21627 10885 15310,'22'0'1313,"-22"0"-704,0 0 1152,-22 0 161,22 19-608,-19 21-386,-1-21 65,1 22-288,-2-2-160,1 1-129,1-21-128,0 21-160,19-20-224,-22 20 128,3-20 0,19 0 96,0-1-96,0-19-256,0 0 160,19-19 64,3-1-160,-3 0 0,0 0-128,22 0 320,-22-19-257,20 18 65,-17-18 224,-3 19-320,0 0 192,-19 1-64,0 19 128,0 19 128,0-19 192,0 20-95,0 20 95,-19-21-160,0 2-160,19 18 256,0-39-352,0 20 256,0 0-192,0-20-128,19 0 192,0 0-32,1 0-128,1-20 64,18 20 192,-20-20-288,22 0 192,-22 20-64,1-19 32,-1 19-32,2 0 192,-21 0-160,0 19 192,0 1 97,-21 0-322,2 0 66,19 20 159,-20-21-352,20 1 63,0 0-960,20 0-672,-1 0-2019,2-20-2177</inkml:trace>
  <inkml:trace contextRef="#ctx0" brushRef="#br0" timeOffset="51137.9248">22183 11102 14990,'0'0'576,"20"-19"2019,1 19-417,-1 0-961,18-20-544,3 20-1,-2 0-608,1 0 64,-1 0 65,21 0-354,-40 0-479,20 0-481,-20 20-1217,-1-20-1250,-19 0-2722</inkml:trace>
  <inkml:trace contextRef="#ctx0" brushRef="#br0" timeOffset="51329.9358">22263 11182 11594,'-19'20'2723,"19"-20"-1730,0 0 2018,0 0-961,19 0-481,22 0-1024,-3 0-97,22 0-384,-21 0-64,21 0 32,-19 0-448,-2 0-481,-1 0-608,3 0-1346,-21 0-256</inkml:trace>
  <inkml:trace contextRef="#ctx0" brushRef="#br0" timeOffset="51965.9723">23096 10844 17328,'0'20'-384,"0"-20"1184,0 21 1923,0 18-961,-19 0-545,-1 2-32,20-2-448,-19-19-1,-2 19-63,1 1-545,1 0 0,19 0-32,-19-20 32,-3-1-96,22 1-128,0 0 96,0-20-128,0 0-32,0 0 256,22-20-288,-3 0 128,0 1 96,1-1-224,20-20 256,-20 0-288,21 0 256,-3 1-353,3-1 353,-2 0-96,-20 20-96,0 1 32,-19 19 224,0 0 32,0 0 128,0 0 33,0 39-33,0-18 0,-19 18 193,0 1-225,-1 0-256,1-21 96,19 1-96,0 0 160,0-20-288,0 20 96,19-20 32,1 0 64,-1-20-321,0 20 129,3 0 32,-3-20 128,1 20-160,-1-20 128,2 20-32,18-19-32,-20 19 160,3-21-256,-3 21 288,0 0 192,-19 21-224,20-2 160,-20 1-128,0 0-64,0 0 33,0 0-258,0 0-543,-20-1-1186,20 1-1409,0 0-2339</inkml:trace>
  <inkml:trace contextRef="#ctx0" brushRef="#br0" timeOffset="54725.13">13986 11004 5733,'0'0'576,"0"0"65,0 0-192,0 0-33,0 0-64,0 0 65,0 0-65,0 0 0,0 0-256,0 0 129,0 0-1,0 0 160,0 0 257,0 0-97,0 0-63,0 0-193,0 0 32,0 0-127,0 0 63,0 0-96,0 0 32,0 0-32,0 0-96,0 0 0,0 0 32,0 0 33,0 0 127,0 0-96,0 0-128,0 19 64,0-19-32,0 0-32,0 0 0,0 0 0,0 0 0,0 20 64,0-20-96,0 0 32,0 0 0,0 0 0,-19 0 0,19 20 1,0-20-33,0 0 32,0 20-32,0-20 0,0 0 32,-22 0-64,22 0 32,0 0 32,0 19 0,0-19-32,0 0 32,0 0-32,-19 21 0,19-21 32,0 0-32,-19 0 0,19 19 32,0-19-32,0 0 32,0 0 0,-20 0-32,20 0 64,0 20-64,-21-20 32,21 0 32,0 0-64,0 0 0,-20 20 64,20-20 0,0 0 32,0 0 0,0 0 96,-19 0-63,19 0-65,0 0 160,-19 0-96,19 20 0,0-20-32,0 0 0,0 0-64,0 0-32,0 0 32,0 0-64,0 0-96,0 0-224,0 0-673,0 0-1666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15:11.4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2610 5164 6726,'-19'-41'2018,"19"22"-32,0 19-193,0-20-447,0 0-225,0 20 32,0 0-352,0 0-449,19 20 641,-19 0-64,0 19 96,22 22-737,-3-2 256,-19 20-159,19 20-417,-19 2 160,0-23-32,20 2 0,-20-1 128,0-39-64,0-20-63,0 1 95,0-2-320,0-19 256,21-19 320,-1-2-63,-20 1-257,19-39-96,22-1 32,-22 1 32,0-22 128,22 3-288,-22-2-224,20 1 512,2-2-224,-22 22-64,22 19-224,-22 1 672,1 19-384,-1 0-192,2 1 32,-21 19-609,20 0-96,-20 0 0,0 0-1121,0 19-736,0 1-1186</inkml:trace>
  <inkml:trace contextRef="#ctx0" brushRef="#br0" timeOffset="222.0126">2670 5423 16239,'0'0'128,"0"0"-705,0 0 1154,20 0 32,1 0 544,18 0-417,-20 0-511,22 0-418,19-21 161,-21 21-2242,21 0-1730</inkml:trace>
  <inkml:trace contextRef="#ctx0" brushRef="#br0" timeOffset="704.0403">3605 5084 11274,'-22'0'865,"22"0"512,0 0-576,0 20 608,-19-1 1,19 1-706,0 1-447,-20-2-129,20 2-128,0-2 0,0 0-513,0-19-768,0 0-801,20 21-1537</inkml:trace>
  <inkml:trace contextRef="#ctx0" brushRef="#br0" timeOffset="857.0489">3684 5084 11434,'0'0'449,"0"20"736,-21-20-128,21 19 160,0 1-320,-20 1-705,20-2-256,20 2-224,-20-2-833,0 0-1666</inkml:trace>
  <inkml:trace contextRef="#ctx0" brushRef="#br0" timeOffset="1317.0752">3882 5620 8520,'19'21'2978,"-19"-21"-3202,0 0 1089,21 0-96,-1-21 416,-1 21-384,0-19-513,1-1-32,1 20-128,-21-21-32,20 3 97,-20-3-1,19 1 0,-19 20-32,-19-19-32,19-2-64,-20 21 64,-1-20 32,1 20 97,-18 20 127,18-20-64,-20 21 97,20 18 159,1-18 385,-2 18-416,1 0 576,1-18-801,19 17-608,0-17 288,19-1 192,1-1-160,1-19-128,18 21-417,1-21-1280,-1 0-770,21 0-1537</inkml:trace>
  <inkml:trace contextRef="#ctx0" brushRef="#br0" timeOffset="1707.0977">4855 5183 15502,'19'0'128,"-19"0"1346,-19 0-97,19 0-256,0 0 352,-20 0-928,-1 0-353,1 0-64,1 21 161,0-21-289,-3 0 160,-16 0-96,18 0-160,-20 0 192,20 0-352,1-21-65,-1 21 481,-1 0-128,2 0-448,19 21 224,-20-21 416,20 38-256,-19-17-160,19 18 640,-21 20-416,21 3 385,-20-24-449,20 22 416,0 0-544,-19-21 96,19 0-321,0 2-447,0-21-738,0-1-1088,0-19-738</inkml:trace>
  <inkml:trace contextRef="#ctx0" brushRef="#br0" timeOffset="1877.1073">4260 5620 13548,'0'0'705,"0"0"-193,0 0 610,0 0 351,19 0-288,0 0-576,22 0-513,-2 21 160,-20-21-288,22 0-416,-2-21-1442,-18 21-993</inkml:trace>
  <inkml:trace contextRef="#ctx0" brushRef="#br0" timeOffset="2289.1309">5331 5204 13773,'20'-21'1217,"-20"2"-288,-20 19 768,20-21-416,0 21 577,-19 0-1249,-2 0-577,1-20 512,1 20-768,-1 0 256,-20 0-32,20 0 0,1 0 0,-2 0 0,21 0-96,-20 20-64,20 1 32,-19-2 384,-1 21-384,20 0 224,-21-1 96,21 20-160,-19 3 64,19-3-160,0 1-96,0-21 192,0 0 320,0-18-480,0 17 160,-20-38-128,20 21-1025,0-21-320,0 20-865,-19-20-1090</inkml:trace>
  <inkml:trace contextRef="#ctx0" brushRef="#br0" timeOffset="2445.1399">4855 5620 13196,'-20'0'609,"40"0"-193,-20 0 801,19 0 224,0 0-223,3 0-802,-3 0-224,20 0-96,1 0-256,-1 0-1345,2 0-1538</inkml:trace>
  <inkml:trace contextRef="#ctx0" brushRef="#br0" timeOffset="2688.1538">5570 4965 17456,'0'20'641,"0"-1"-737,0 1 448,0 1 705,-22 18 416,22-19-800,0 19-513,0-18-160,-19-2-288,19 2-865,0-2-1602,19 0-480</inkml:trace>
  <inkml:trace contextRef="#ctx0" brushRef="#br0" timeOffset="2862.1637">5688 5024 12908,'0'0'1761,"0"21"-511,0-2 319,-20 1 385,20 19-256,-19 2-321,-2-22-929,21 21-800,0-21 352,0 2-1313,0-1-1954,0-20-1698</inkml:trace>
  <inkml:trace contextRef="#ctx0" brushRef="#br0" timeOffset="4660.2666">6880 5263 13869,'0'-21'0,"-22"21"224,3 0 801,0 21-481,-20-21 802,17 39-385,-16-18-385,18 17-320,-1-17 289,21-1-449,0 1-128,0-3 0,21 2 64,-1 1-128,18-2 128,-16 1-224,17 1 480,-20-3-320,0 3 224,-19-1-288,0-1 544,0 2 513,0-21-640,-19 18 255,-20-18-544,20 20 353,-22-20-129,22 0-577,-1 0 289,-1 0-96,21 0-608,-19-20-546,19 20-703,19-18-161,2 18-257,-1-21-2305</inkml:trace>
  <inkml:trace contextRef="#ctx0" brushRef="#br0" timeOffset="4930.282">7217 5104 8295,'60'-80'577,"-41"60"2113,1 1-672,-20 19 0,0 0 320,0 0-1569,-20 39-352,1 1 704,-2 0-321,-18 20 33,-2 18-384,22 3-129,-1-22-160,1 20-96,19-19-32,0-21-32,0 2 96,0-22-320,19 2-128,-19-3-609,20-18-128,-1 0-577,2 0-320,-21 0-1089</inkml:trace>
  <inkml:trace contextRef="#ctx0" brushRef="#br0" timeOffset="5104.292">7077 5423 10858,'-38'-21'1089,"16"21"1185,3 0 32,19-20-608,0 20-897,0 0-609,19 20-513,3-20 674,-3 21-353,20-21-353,-18 18-672,37-18-704,-17 20-1090</inkml:trace>
  <inkml:trace contextRef="#ctx0" brushRef="#br0" timeOffset="5472.313">7633 5382 11178,'0'-21'1249,"-19"21"1089,-2 0-1056,1 21 191,-18-1-224,18 1 353,-20 17-417,20 2-512,-20-20 127,40 19-928,0-18 64,0-21 128,0 20-224,21-20-32,-2 0-160,1-20 31,-1-1-287,22 3 223,-22-3-31,0 1 512,-19 1 64,20-2-192,-20 21 32,0-20 0,0 20-128,0 0 672,0 20-768,0 1 416,-20-2-31,20 1-97,0 1 128,0-3-256,0 3-192,0-21-801,20 20-129,-20-20-1056,21 0-448,-2-20-2595</inkml:trace>
  <inkml:trace contextRef="#ctx0" brushRef="#br0" timeOffset="5738.3282">8011 4925 12523,'20'-20'2307,"-20"40"-1699,-20 20 609,-1-1 481,2 2 64,-1 18-161,-20 1-672,1 18-96,19 3-321,-20-22-480,40 0 96,-20 1-192,20-40 160,20 19-480,-1-18 96,2-1-289,-1-20 1,-1 0-1090,22-20 1,-22-1-1314,1 3-1602</inkml:trace>
  <inkml:trace contextRef="#ctx0" brushRef="#br0" timeOffset="5894.3371">7773 5223 16527,'-79'19'-32,"57"2"1377,22-1-1313,0-20-64,0 19 96,22 2-96,16-2-480,3 0-1506,-2-19-4516</inkml:trace>
  <inkml:trace contextRef="#ctx0" brushRef="#br0" timeOffset="6055.3464">8190 5620 21011,'-20'21'289,"20"-21"1024,0 0-1409,0 0-321,0 0-608,0 0-2722</inkml:trace>
  <inkml:trace contextRef="#ctx0" brushRef="#br0" timeOffset="6522.373">9201 5004 14349,'20'-79'-256,"1"59"1985,-21 0-832,0 20 417,0 20-129,0 0-449,-21 0 33,1 39 544,1 1-544,-22 19-256,22 1-385,-1-1 320,1-20-64,19 21-480,-21-20 417,42-19-417,-21-2 288,19 0-673,1-18-63,-20-3-417,41-18-320,-22-18-865,0 18-865,-19-40-1185</inkml:trace>
  <inkml:trace contextRef="#ctx0" brushRef="#br0" timeOffset="6681.3822">9062 5323 14926,'-78'-21'448,"57"21"1250,21 0-161,0 0-1120,0 0-129,0 21-128,21-21-224,-1 19-128,18 0 64,22-19-2050,-21 0-1282</inkml:trace>
  <inkml:trace contextRef="#ctx0" brushRef="#br0" timeOffset="7022.4016">9401 5423 15919,'19'18'0,"-19"-18"1505,20 0-993,-1 0 417,2 0-224,18-18-225,-20 18-383,22-21-322,-2 1 482,2-1-193,-22 2-417,0 0 738,-19 19-321,0-21-224,0 2 512,-19-1-160,0 20-160,-1 0 64,-1 0 225,2 0-161,-20 20-32,17-1 609,-16 21-129,18-21-256,-1 2 65,2 20-705,19-23 384,-20 2-160,40 1-385,-20-2-640,19-19-897,22 0-1377</inkml:trace>
  <inkml:trace contextRef="#ctx0" brushRef="#br0" timeOffset="7344.4201">9936 5283 15086,'-39'19'608,"39"-19"1314,-21 21-1505,21-2 896,-20 0-96,20 2-1121,0-1 320,0 1-191,0-3 31,20 2-320,-20 20-64,21-20 512,-21 1-640,19-3 384,-19 3 288,0-1-31,-19-20 95,-2 19 33,1 2-161,1-3-128,0-18 32,-22 0-384,41 0 128,-20 0-640,20 0-417,0 0-641,0-18-1345,20 18-576</inkml:trace>
  <inkml:trace contextRef="#ctx0" brushRef="#br0" timeOffset="7641.437">10412 4846 14125,'20'-20'2306,"-20"20"-1121,0 0-704,-20 20 95,20 19 1026,-19 1 63,0 0-480,-3 19-544,-16 21-193,18-1 225,-1-20-673,2 22 481,-1-2-193,20 1-352,-19-41 96,19 21-32,0-21-96,19 0-545,-19-19-672,20-20-1089,-1 0-1186,2 0-832</inkml:trace>
  <inkml:trace contextRef="#ctx0" brushRef="#br0" timeOffset="7828.4477">10155 5342 16079,'-20'0'672,"20"0"1282,0 0-1890,0 0 385,20 0 127,-1 19-320,22-19-384,-2 0 256,1 21-1569,-1-21-833,2 0-1249</inkml:trace>
  <inkml:trace contextRef="#ctx0" brushRef="#br0" timeOffset="8103.4634">10750 5323 13100,'-20'-21'737,"1"21"1953,-2 0-1761,1 0 160,-19 21 545,18-2-545,2 0-160,-1 2-705,20-1-32,0 1-448,20-3 608,-1 23-128,2-22-224,18 1 160,-19 19-96,1-18 0,-2-1 193,1-1 63,-20 2 257,-20-3-1,-20-18-159,1 20-289,-2 1-224,2-21 64,20 0-545,-22 0-640,22 0-1986,-22 0-2338</inkml:trace>
  <inkml:trace contextRef="#ctx0" brushRef="#br0" timeOffset="9628.5506">12378 5242 13805,'19'-59'736,"-19"59"33,0-19 1153,0 19-385,0 0-127,0 40-546,0-21-383,-19 41 224,-1-1 63,1 1 129,-22-1-705,22 1-192,-1 20 128,-1-22 129,2-17-417,19-21 448,-20-1-160,20-19 0,0 0 96,0-19-160,20-1-32,-1-21-224,-19 2 352,21-21-320,-1 1-128,-1-1-32,0 1-289,3-21-64,-3 20 866,1 22-706,-1 17 737,-19 2-224,21 19 192,-21 0-288,20 40 769,-20-21-321,19 41-448,-19-20 352,19 19 449,-19 0-513,0 1-128,22-1-416,-22 1 704,19-21-608,-19-19-416,0 1-546,19-1 33,-19-20-1697,0 0 95,-19 0-5061</inkml:trace>
  <inkml:trace contextRef="#ctx0" brushRef="#br0" timeOffset="9780.5594">12279 5542 14477,'0'0'545,"0"0"384,19-21 448,0 21-416,22 0-353,-2 0 1,21 0-577,0 0 64,-21 0-512,21 0-1570,0 0-929</inkml:trace>
  <inkml:trace contextRef="#ctx0" brushRef="#br0" timeOffset="10089.577">13013 5361 9737,'20'0'5733,"-20"0"-5669,19 21 1890,-19-21-352,0 0 95,21 20-448,-21-20-416,0 0-224,0 21-97,0-21 193,0 0-321,0 0 513,0-21-256,-21 21-33,21 0-800,-19-20 544,19 20-352,-20-21-224,20 21-32,0 0-513,0 0-288,0 0-1697,20 0-289,-20 0-801</inkml:trace>
  <inkml:trace contextRef="#ctx0" brushRef="#br0" timeOffset="10390.5943">13052 5620 12043,'0'0'1762,"0"0"992,0 0-512,0 0 353,0 0-962,0 0-768,0 21-160,0-21-129,0 0-191,0 0-1,0 0-128,0 0-64,0 0 513,0 0-513,0 0 161,0 0-129,0 0-32,0-21-64,0 21-384,0 0 224,0 0 352,0 0-960,0 0-674,0 0-672,0 21-2338,-19-21-9865</inkml:trace>
  <inkml:trace contextRef="#ctx0" brushRef="#br0" timeOffset="11754.6723">7197 7170 13837,'20'-60'256,"-20"41"769,0 19 704,0 0-255,0 0 127,-20 19-1024,20 21-1,-21 20 289,2-1-288,-20 1-193,18 19-128,1 1-95,-18-1-33,16 0-32,3-19 128,-1-20-192,1-20 64,19-1 32,0-19-160,0-19 96,0-21-96,19 0 64,1 0 96,-1-19-128,3-1-288,16-19 96,3-21-224,-2 21 63,1 0-95,-1 19 544,21 1-320,-21 18 192,-18 22 480,-1 19-224,-1 19 33,1 2 191,1 38-64,-2-19 161,-19 20-321,20 19 192,-20-20-319,0 1 63,0 20-320,19-41 224,-19 21-64,0-40-609,0 19-32,0-19-736,-19-20-929,19 20-1249,-20-20-705</inkml:trace>
  <inkml:trace contextRef="#ctx0" brushRef="#br0" timeOffset="11932.6825">7097 7507 13292,'-20'0'705,"20"-19"2017,0 19-992,20-20-545,20 20-256,-1 0-577,2 0-192,19 0-95,-2 0-33,-17 0-833,19 0-577,-21 20-1344,1-20-1890</inkml:trace>
  <inkml:trace contextRef="#ctx0" brushRef="#br0" timeOffset="12438.7115">7990 7309 14189,'-19'-40'32,"-1"40"2242,20 0-1217,-19 20 128,-22 0 385,2 19-385,18 21-160,-37 0-96,17-1-129,3 1-319,16-20-193,22-1-128,0-19-160,22 0 160,-3-20-288,20-20 64,1 0-288,-1-19 32,2-1-353,-2 0 225,1-19 95,-1-1 225,-18 1-32,-1-21-32,19 1 96,-18-21-96,-2 20 31,1 1 225,-1 20-64,-19 39-128,21 0 833,-21 0-32,0 20-225,0 20-224,0 20-32,-21 0 257,21 0-129,-19 18-192,-1 22 32,1-20-128,-2-1 1,21 1 95,-20-1-256,20-19-385,0 20-160,0-20-448,0-21-160,0 21-1345,0-20-706,0 0-1568</inkml:trace>
  <inkml:trace contextRef="#ctx0" brushRef="#br0" timeOffset="12725.7278">8228 7170 13164,'0'0'1057,"0"20"544,0 19 1,-19 1 0,19 20 31,0-1-640,0-19-513,0 20-127,19-21-33,-19 1-352,22-20 288,-3 0-96,1-20-31,-1-20 95,0 0 0,3-20-64,-3 1-64,20-1 160,-18 0-352,-2-20 289,1 21-386,-1-1-31,2 0-545,-21 21-864,20 19-1314,-20-20-480</inkml:trace>
  <inkml:trace contextRef="#ctx0" brushRef="#br0" timeOffset="13236.757">8606 7785 14765,'0'40'737,"0"-20"1922,0 0-1154,0 20-31,-19-1 127,19 1-928,-21 0-1,1-1-576,20 1 0,0-20 97,-19 0-353,19 0 127,0-20-511,0 0-225,0 0-544,19-20-449,-19 20-864,0-20-161,20 0-2274</inkml:trace>
  <inkml:trace contextRef="#ctx0" brushRef="#br0" timeOffset="13494.7718">8606 7825 8872,'0'-40'1313,"0"21"225,20-1-257,-1 0-256,2 20 576,-1 0-255,-1 0-225,1 0 160,1 20-512,-2 0 95,-19 19-255,20-19-161,-20 0 65,-20 0-97,20-20 161,-19 20-449,-22-20-32,22 20-64,-22-20 0,22 0 64,-1 0-448,1 0-385,19-20-448,0 20-737,0 0-608,19-20-705</inkml:trace>
  <inkml:trace contextRef="#ctx0" brushRef="#br0" timeOffset="13951.798">8864 7785 10121,'0'40'3587,"0"-20"-1473,0 0 0,0 20-640,0-1 63,-19 21-255,19-20-610,0-1-191,-20 1-353,20-20-128,0 20 224,-21-40-384,21 0 416,0 0-384,21-40 32,-21 20-64,0-20-32,20 1-33,-1-1 193,0 0-320,22-19 160,-21 19-129,20 0 225,-1 0-96,-20 21 160,1-1 96,20 20 96,-20 0 33,-20 0 95,0 20 192,0 19-191,0-19-193,-20 20 128,1 0-96,-22-21 0,22 21-256,0-20 320,-1 20 64,-1-40 33,2 20 159,19-20-256,0 0 0,0 19-63,19-19 63,2 0-320,-1 0 192,-1 0-96,0 0-513,1 0-320,1 0-448,-2 0-577,1 20-416,-1-20-769,-19 0-2242</inkml:trace>
  <inkml:trace contextRef="#ctx0" brushRef="#br0" timeOffset="14312.8186">9420 7785 8776,'0'0'6118,"0"0"-4741,-19 0 321,-2 20-834,1 20 834,-19 0-97,18-1-447,-18 21-642,20-20-128,-2 19 33,21-39-545,0 20 160,21-20-32,-2-20-32,1 0-193,20 0-287,-20-20-193,-1 0 321,1-20-97,1 20 417,-21 1 32,0-1 96,0 0 97,0 20 351,0-20 193,0 20-65,0 0-159,0 20-417,0 0 128,19-20-160,-19 20 32,20-20-1025,-1 19-1281,2-19-2114</inkml:trace>
  <inkml:trace contextRef="#ctx0" brushRef="#br0" timeOffset="14995.8576">10215 7091 14317,'19'-20'352,"-19"20"1442,20-20-929,-20 20 32,0 0 544,-20-21-608,1 21-257,-3 21-319,-16-21 287,18 0-159,-1 20-417,-18-20 288,20 20-352,-2-1 224,1 1-256,1-20 64,-1 20 160,20 0-64,-21 20-32,21-1-128,0 1 256,-19 0-96,19 0-160,-20 19 96,1 1 192,-2-1-256,1 1 128,1-21 224,0 1-384,-3-20 448,22 20 32,-19-20 1,19-20 31,0 0-96,19 19 97,-19-19 63,22 0-159,-3 0-322,20-19 33,-18 19 0,18 0-160,-20 0-256,2-20-737,18 20-64,-19 0-929,20-20-673,-20 20-993</inkml:trace>
  <inkml:trace contextRef="#ctx0" brushRef="#br0" timeOffset="15403.881">10412 7309 13516,'20'-40'1858,"-20"40"352,0 20-1089,0 0 160,-20 0 129,1 39-161,0-19-160,-3 0-545,3 19 1,0-19-289,-1 0-32,-1-20-192,21-1-128,0 1 128,0-20 32,0-20-64,21 1-160,-1-1-64,-1-20 32,0-20-32,22 21 96,-22-21-65,20 0-127,2 21 96,-22-21 224,1 21-160,1 19 352,-2 20-192,-19 0 288,0 20 225,0-1-225,-19 41 224,-2-20-255,1 19 63,1 1-32,0-1-160,-3 1 1,22-20-450,0-1-255,-19-19-225,19 0-1025,0-20-1185,0 0-1409</inkml:trace>
  <inkml:trace contextRef="#ctx0" brushRef="#br0" timeOffset="15573.8907">10314 7488 15214,'0'0'1185,"0"0"833,19 0-1313,0 0-417,3 19 385,-3-19-385,20 20-192,2-20-448,-22 20-962,0 0-1376,22-20-1794</inkml:trace>
  <inkml:trace contextRef="#ctx0" brushRef="#br0" timeOffset="15720.8991">10670 7627 13100,'20'39'3235,"-40"-19"-480,1 0-1154,-1 0-192,-1 0-191,2 0-161,-20 19-993,18-39-32,1 20-321,20-20-960,0 0-1986,0 0-2851</inkml:trace>
  <inkml:trace contextRef="#ctx0" brushRef="#br0" timeOffset="16292.9318">11186 7249 13324,'0'-39'1089,"-20"39"1442,20 0-1442,-19 0 224,-20 19 128,-2 21-192,3 0-192,16 20-160,3-21-480,0 21-65,19-21-256,0-19-32,0 20-96,19-20 64,0-20-96,3 0-320,16 0-257,-18-20-192,1 0 193,-21 0-65,0 0 353,0 1 480,-21 19-192,21-20 288,-20 20 224,20-20 33,0 20-161,0 0-64,20 0-256,1 0 161,18 0-322,-20 20 33,22-20-897,-22 0-993,20 0-1729</inkml:trace>
  <inkml:trace contextRef="#ctx0" brushRef="#br0" timeOffset="16860.9644">11306 6951 13420,'-20'0'897,"20"0"1217,0 0-1377,20 0 672,-20 0-192,19 0 64,1 0-544,1 21-385,-2-2 193,1 20-449,-1-18 64,2 19 129,-1 19-289,-20 1 64,0-1 32,0 20-32,0-19 32,0 0-64,0-1-32,0-19 0,0 0 96,0-1-32,0-19 160,0 0 193,-20 0 127,20-20 129,0 20-289,-21-20 65,2 0 31,-20 0-416,18 20 192,1-20-288,1 0 64,-1 0-192,-1 0-577,21 0-832,0 0-2691,21-20-3587</inkml:trace>
  <inkml:trace contextRef="#ctx0" brushRef="#br0" timeOffset="18474.0567">13529 7329 16431,'0'19'545,"-20"-19"-97,1 21 1025,19 18-352,-21-19 545,21 20-897,0-20-513,0-1-352,0 1 96,21-20-673,-2 20-1056,1-20-1090,20-20-961</inkml:trace>
  <inkml:trace contextRef="#ctx0" brushRef="#br0" timeOffset="18631.0657">13728 7110 11883,'-40'-19'288,"20"-1"993,1 20-800,-3 0-353,22 0-128,0 20-288,22-20-1122,-22 19-1248</inkml:trace>
  <inkml:trace contextRef="#ctx0" brushRef="#br0" timeOffset="18942.0834">13945 7170 8295,'22'20'4485,"-44"-20"-3749,3 0 1090,0 0-737,-1 20 769,-1-20-641,1 19-544,20 1-65,-19 0-127,19 20-385,0-20 0,19 20 160,1-21-352,1 21 128,-1-20 160,-1 0-320,-19 0 160,0-1 32,0-19 96,0 20 161,-19-20-1,-1 0-64,-21 0-128,3 0 64,16 0-288,-16-20 96,18 20-480,20 0-577,0-19-1890,20 19-1153</inkml:trace>
  <inkml:trace contextRef="#ctx0" brushRef="#br0" timeOffset="19589.1203">15236 6951 6502,'19'-19'2082,"-19"-2"1249,0 21-1345,0 0 0,0 0 63,0 21-799,0-2-770,-19 2 97,19-2-1,0 1-416,0-20-160,0 19 161,0 2-738,0-21-864,19 0-1090,-19 0-1120</inkml:trace>
  <inkml:trace contextRef="#ctx0" brushRef="#br0" timeOffset="19720.1278">15356 6911 11883,'0'0'1121,"-21"21"993,21-21-1057,0 19-192,-20 2-33,20-2-511,0 1-289,0-20-609,0 19-1633</inkml:trace>
  <inkml:trace contextRef="#ctx0" brushRef="#br0" timeOffset="20352.1641">15593 7170 11883,'21'-40'704,"-21"20"1442,19 1-224,-19 19-512,0 0 191,0 0-640,0 19 224,-19 1-736,19 20 191,-21 0-127,1-21-33,1 21 97,-1 0-449,-1-20-32,2 20 96,19-21-320,-20 1 160,20 0 64,0-20-288,0-20 288,20 20-192,-1-20 0,2-20 0,-1 21 64,19-21-321,-18 20 225,18 0 160,-20 0-224,2 1 288,-21 19-288,20 0 352,-20 19-96,0 1 64,-20 20-128,20-20 225,-21 19-225,21 1 0,-19-20 32,19 0-32,0 0-193,0-20-543,0 0-578,19 0-1472,2 0-706</inkml:trace>
  <inkml:trace contextRef="#ctx0" brushRef="#br0" timeOffset="20698.1838">15812 7289 12107,'0'20'256,"0"-20"1538,0 0-1057,19 0 512,2 20-480,-1-20-545,-1 0-128,22-20-32,-22 20-32,20-20-32,2 20 0,-22-20 0,0 0-32,-19 0 64,0 1-32,0 19 32,0-20 128,-19 0 160,0 20 353,-1 0 0,-1 0 31,-18 0-95,20 20 128,-22 0 63,22 19 1,-22 1 64,22 0-481,19 0-192,0-21 1,0 21-225,19-20-417,22 0-352,-3-20-800,3 20-1186,-2-20-1281</inkml:trace>
  <inkml:trace contextRef="#ctx0" brushRef="#br0" timeOffset="21183.2115">16129 7388 10057,'0'-59'577,"0"39"1312,20 0-800,-1-20 321,22 20-33,-22 1-256,22-1 32,-2 0-64,1 20-352,-20 0-32,-1 20-353,-19 0-224,0-1 320,0 1-480,-19 20 161,-1-20-33,-1 0-96,-18-1 0,20 2-32,-22-2-385,22-19 289,-1 0-416,-1 0 127,21 0 33,0-19 128,0-2-65,21 21 97,-1-19 224,-1 19-192,1 0 192,20 0 0,-20 19 192,-20 21-224,19 0 256,2 20 161,-21-1-1,0 1-160,0 19-224,-21 1 0,2-21 128,-20 1-64,18-1 32,-18-19 193,-2-20-129,22-20 224,-1 0-63,1-20-129,0-20 96,19 20-320,-22-19 96,44-1-512,-3 0-577,0 1-1410,1-1-159</inkml:trace>
  <inkml:trace contextRef="#ctx0" brushRef="#br0" timeOffset="21691.2407">16724 6852 10954,'0'-20'2018,"0"20"-128,0 0-225,0 0-256,0 20 225,0 20-673,0 0 128,-19 19-512,19-20 319,-19 22-383,-1-2-193,-1 1-64,1-1-352,20-19 288,-19 20-544,0-41-192,19 21-417,0-40-769,0 20-896,19-20-1026</inkml:trace>
  <inkml:trace contextRef="#ctx0" brushRef="#br0" timeOffset="21875.2511">16844 7170 14990,'-40'59'608,"1"-19"385,20 0 545,19-1-641,0 1-129,0 0-287,0-20-609,19-20-65,20 20-1248,1-20-1538,-1-20-6950</inkml:trace>
  <inkml:trace contextRef="#ctx0" brushRef="#br0" timeOffset="21996.2581">17003 7130 12331,'-40'-39'449,"20"19"95,20 20-160,0-20-287,0 20-129,0 20-225,0 0-2465</inkml:trace>
  <inkml:trace contextRef="#ctx0" brushRef="#br0" timeOffset="22551.2898">17061 7329 8231,'0'-40'737,"22"0"2018,-3 1-1282,1-1-224,-1 20 128,22-20-480,-22 21-96,22-1-32,-22 20 0,0 0-353,1 20 0,1-1 65,-21 21-449,0-20 32,0 20 192,-21-21-320,1 21 32,-18-20-32,16 20-256,-16-40 31,-3 19-31,22-19 128,-1 0 64,20 0 32,0-19 0,0-1 96,0 0-96,20 0-65,20 0 97,-20 20 192,-1-20-320,22 40 256,-22 0-32,-19 0 289,19 20-161,-19 0 320,0 19 161,-19 1-289,19-1 97,-19 1-225,-3-21 64,-16 21-288,-3-20 128,2-20 321,20-1-161,-3-19-160,3-19 224,0-1-224,19 0-160,0-20 32,19 0 32,0 21 33,3-21-226,-3 0-383,20 20-513,-18-19-673,18 19-352,-20 0-897,3 20-3010</inkml:trace>
  <inkml:trace contextRef="#ctx0" brushRef="#br0" timeOffset="22724.2998">17480 7269 14413,'0'40'897,"-21"-20"1505,1 20-1473,20-21 160,0 1-640,0 20-193,20-20-1025,1-20-576,-2 20-1442</inkml:trace>
  <inkml:trace contextRef="#ctx0" brushRef="#br0" timeOffset="22845.3067">17598 7249 11819,'-19'-59'1345,"-2"19"-1089,21 20-160,0-19-416,21 39 96,-21-20-705,0 20-3363</inkml:trace>
  <inkml:trace contextRef="#ctx0" brushRef="#br0" timeOffset="23299.3326">17897 6733 17360,'19'40'865,"-19"-21"416,-19 21-256,19 0 448,-22-1-384,3 22-352,0-3-289,-1-17-383,-1 18-1,2-19 0,-20 0-160,18-1-33,21-19-127,0 0-160,0-20 63,21-20 1,-2 0 128,1 0-96,20 1-161,-1-1 33,-20 20 384,22-20-128,-22 20 192,1 20 128,-20-20 288,0 39-256,0-19 32,-20 20 193,1-20-225,0 19 0,-3-18 64,3-2-32,0 1-63,-22-20-97,22 20 160,-1-40-320,20 20-129,0-20-575,0 20-386,0-19-960,20-21-1025,-1 20-5861</inkml:trace>
  <inkml:trace contextRef="#ctx0" brushRef="#br0" timeOffset="23521.3454">18292 6693 18225,'-19'60'160,"19"-21"1153,-20 1-544,1 20 1185,0-1-577,-3 20-448,-17-18-513,-1 18-256,20-20 1,-18 21-354,16-41-127,3 1-256,0 0-706,19-20-768,0-20-1665,19 0-1058</inkml:trace>
  <inkml:trace contextRef="#ctx0" brushRef="#br0" timeOffset="23882.366">18253 7309 13708,'0'0'385,"20"0"576,-20 20-577,19-20-160,2 0 481,-1 0-545,-1 0-64,1 0-96,20-20-96,-20 0-32,-1 20-32,2-20 160,-1 0-32,-20 0 64,-20 1-32,20-1 224,-21 0 225,2 20 287,-20 0 417,18 0-64,-18 0 193,19 40 95,-20-21-160,20 21-32,1 0-480,19-1-321,0 1-64,0 0-288,19-20 97,20 0-97,2 0-673,-2-20-608,1 0-577,20 0-1921,-21-20-2275</inkml:trace>
  <inkml:trace contextRef="#ctx0" brushRef="#br0" timeOffset="24290.3892">18928 6574 15278,'0'19'673,"-20"2"1441,20-1-865,-19 19 320,0-19-223,19 0-770,-22 0-544,22 0 128,-19 0-320,19-1-352,0 1-545,19-20-1153,-19 0-897,22 0-1794</inkml:trace>
  <inkml:trace contextRef="#ctx0" brushRef="#br0" timeOffset="24443.3981">19027 6634 14061,'0'0'1665,"0"20"129,0-1-288,-20 1 255,20 0-416,-19 20-640,19-20-641,0-1-128,0 1-1057,0 0-2723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15:48.2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7415 9136 5829,'-20'-39'1441,"20"18"-320,0 1 1474,0 0-609,-19 20-321,19 0-95,0 0-994,0 20 257,0 21 320,0 17-288,0-17-128,-20 37-161,20-17-159,0 18-289,0-18-32,-21 17-32,21-19-96,0-19 64,0-20 0,0-20 64,0 0 160,-19-20-192,19-20 65,0 2-161,0-24 128,-20 25-257,20-45 161,0 24 97,0-42-290,20 20-191,-1-39-193,2 20-63,-1 0 320,-1 19 288,22 40-65,-2-18 97,1 37 0,-1 1 321,-20 20-289,22 0 160,-22 20 64,1 20-64,-1-1 225,3 22-353,-22 18 64,0-20-64,-22 21 32,-17-1-64,20-19-32,-22-21 32,3 2 192,-3-22-352,2 1 160,-1-1 160,20-19-640,1 0-64,-1 0-674,20 0-831,20 0-674,-1 0-1185</inkml:trace>
  <inkml:trace contextRef="#ctx0" brushRef="#br0" timeOffset="340.0194">7831 9017 13292,'21'19'0,"-21"1"1666,-21 21-161,21-2 161,-19 0-257,-1 21-544,20 0-385,0 1-127,-19-24-129,19 24-320,0-22 160,0 1 0,-21-20-32,21-20 32,0 0 96,0-20-96,0-1-224,0 2 320,21-20-128,-2-1 0,1 19-64,20-16 320,-1-4 65,2 21-417,-2-1 352,1 21-384,-1-19 128,2 19 32,-22 0-769,20 19-736,-18 2-2146</inkml:trace>
  <inkml:trace contextRef="#ctx0" brushRef="#br0" timeOffset="931.0533">6661 10189 9320,'0'-20'1121,"-20"20"1538,20 0-1058,0 20 33,0-1-129,0 22-480,-19-23-32,-2 44-128,1-24-513,1 2 97,19 1-417,-20-2 96,-1-19-160,21-1 32,0-19-96,0 0-545,0 0-416,21 0-448,-1-19-321,-1-21-320,1 21-1121</inkml:trace>
  <inkml:trace contextRef="#ctx0" brushRef="#br0" timeOffset="1183.0677">6800 10189 9352,'20'-20'1602,"-20"20"-353,0 20 545,-20-1-609,1 2 192,-3-1-96,3-2-416,-20 23-192,18-20 96,-18-2-1,20 0-223,-2 2-1,21-21-127,-20 19-193,20-19-64,20 0 0,1 20-160,18-20 0,-20 0 128,41 0-320,-19 0-577,-2 0-288,-20 0-416,22 0-609,-3 0-320,-18 0-1538</inkml:trace>
  <inkml:trace contextRef="#ctx0" brushRef="#br0" timeOffset="1454.0831">7058 10329 7719,'-19'0'2370,"19"0"-448,0 0 672,19 0-832,0 0 96,22 0-545,-2-21-320,21 21-256,19 0 320,-19-20-833,20 20 96,-1-21-352,-21 21 256,2-18-384,-21 18 128,2 0-352,-2 0-257,-39 0-544,0 0-352,0 18-481,-20-18-449,1 21-1472</inkml:trace>
  <inkml:trace contextRef="#ctx0" brushRef="#br0" timeOffset="1908.1091">7118 10189 7943,'-21'0'2178,"21"0"-320,-20 19-257,20-19-640,-19 21-64,0-1 32,19-2 64,-22 3-32,22-21-256,-19 20-1,19 1-191,0-21 31,0 19-384,0-19-128,0 0 32,19 19-32,3-19 33,-3 0 95,0 21-449,1-21-287,1 0-449,-2 0-737,1 19-544,-20-19-1217</inkml:trace>
  <inkml:trace contextRef="#ctx0" brushRef="#br0" timeOffset="2837.1622">7256 9911 7014,'0'-20'2178,"0"20"-160,0 0-192,0 0-641,0 0-288,0 20 224,0-1 64,0 2-64,-20-2-96,20 22-128,0-21-224,-19-2-257,19 22-128,0-19 32,0-21-352,0 20 129,-20-20 95,20 0-288,0 0 384,0 0-288,0 0 0,0-20 32,0-1-64,0 2 64,20-2-96,-20-17-64,19 17 0,1 1-33,1-20 129,-21 21-96,39-1 64,-20-20 0,-19 40 0,21-21-96,-1 21 288,-1 0-96,1 0-192,-20 0 224,0 21 0,0-1-32,0-20 32,0 20-96,0 0 128,-20-20 0,1 19 0,-1 2-256,20-21 288,-21 0-288,2 19 192,-1-19-32,1 0 160,19 20-384,0-20 256,0 0 128,0 0-160,19 21 385,1-21-257,-20 20 128,19-20-96,2 18-96,-1 3-32,-1-21 129,1 19-578,-20-19-576,21 21-897,-21-21-1184,19 20-1219</inkml:trace>
  <inkml:trace contextRef="#ctx0" brushRef="#br0" timeOffset="3661.2093">7951 10031 8840,'20'0'1153,"-20"0"1441,0 0-672,0 0-96,-20 18-160,20 3-577,-19-2-225,-2 2-95,1 17-385,1-17-127,19-21-161,-20 20 128,-1-20-160,21 0-160,-19 0 352,19 0-288,-20-20-96,20-1 224,0 3-160,0-2-128,0-20 224,20 19 0,-20 3-64,19-23-32,2 21-96,-1 1 160,-1 19 64,1-21-128,1 21 32,-21 21 64,19-2 64,1 1 128,-20 1-64,19 17 385,-19 2-321,0 1 64,0-2 129,0 21-385,0-22 32,0 3 32,0-20-64,-19 17 96,-1 2 0,1 1-256,-2-22 128,1 21-96,1-21 192,-1-19-352,-1 21 192,-18-21 64,39 0-96,-19 0-1,-2-21 1,21 2 32,0-1 32,0 20 32,0-39-96,21 39 64,-2-21 32,1 1 0,-1 20 0,2 0 128,-21 0-192,20 20 96,-1 1 64,1-21 0,-20 19-160,21 1 160,-21 0-96,0-1 0,0-19-224,19 0-416,-19 21-674,0-21-800,0-21-736,0 21-1731</inkml:trace>
  <inkml:trace contextRef="#ctx0" brushRef="#br0" timeOffset="4076.2332">8308 10089 11851,'19'0'1313,"-19"0"224,-19 21 706,19-21-450,-19 38-63,-1-17-353,1 18-800,-3-18-1,3-1-191,-20 19 31,18-19-512,2 1 192,-1-2-64,1-19 32,-2 0-32,1 0 64,1 0-224,-1 0-64,20-19-64,0-2-65,0 21 193,20-20 96,-1-1-32,1 3-96,1 18 160,-2 0 32,1 0 96,20 18 192,-20 3-127,-1-1 223,0 20 32,3 0 33,-3-1 31,-19 1-480,20-20 129,-1 19-65,0-18-128,-19-1-289,22-20-928,-22 0-1345,19 0-1346</inkml:trace>
  <inkml:trace contextRef="#ctx0" brushRef="#br0" timeOffset="5021.2871">9004 8480 12363,'19'-19'385,"-38"19"2401,19 0-1376,-20 0-289,-1 0-64,2 0-545,-20 0-160,17 0-352,-16 0 97,18 0-65,-20 0 0,1 0 96,18 0-224,-18 0 96,19 19 0,-1-19 0,21 20 128,-19 20-128,19-20 256,0 39 256,0 1-512,0 0 193,19 39-65,-19-20-128,0 21 64,0 19-32,0-39 0,0 19 192,0-21-288,0-17 128,0-3 288,-19 4-191,-1-3-193,1-20 128,-2 0-32,1 2 0,20-21 32,-19 0 32,19-20 192,0 0-192,19 0 225,22 0-129,-2 0 128,-20 0 65,22-20-289,-2 20-32,1 0-96,-20 0 192,20 0-833,-20 0-640,-1 0-1601,-19 0-1827</inkml:trace>
  <inkml:trace contextRef="#ctx0" brushRef="#br0" timeOffset="6712.384">9777 8957 12075,'19'-59'192,"-19"39"1185,0 0 705,-19 20-352,19 0-193,-20 20-608,1 19 0,-2 21-320,1-20 192,1 19-449,-20 1 32,18 0-160,2-1 33,-1 1-289,1-19 96,-3-4 0,22-16 128,0-21-160,0 0 64,0-21-64,22-16 128,-22-4-160,19 0-320,20-17 544,-18-3-416,18 3 64,-20-22-32,22 0-161,-2 1 97,2 19 256,-3 1-32,3 38-32,-22 2 160,1 19 65,-1 40 95,-19 0 96,0 19 257,0 20-449,-19 1 224,-1-1-223,1 20-65,-2 0-128,1-17 0,1-24 0,0 3 96,19-24-256,0-16-353,0-21-480,0 0-160,-22 0-673,22-21-672,-19 2-321,-1 1-1985</inkml:trace>
  <inkml:trace contextRef="#ctx0" brushRef="#br0" timeOffset="6877.3933">9599 9255 12075,'-20'-20'673,"20"20"1601,0-19-417,20 19-479,-20 0-65,40 0-704,-20 19-385,18-19 64,3 0-192,-2 0-448,2 0-449,-3 0-993,3 0-1024,-22 0-1602</inkml:trace>
  <inkml:trace contextRef="#ctx0" brushRef="#br0" timeOffset="7175.4103">10591 8480 10922,'19'-19'1249,"-19"19"160,-19 0 641,-1 19-512,-20 41 576,1-1-417,-21 2-447,21 37-97,-21-18-257,0 39-415,2-20 288,17 20-513,2-39-224,18 21 32,2-23-32,38-37 32,-19 17-576,41-17-65,-22-23-736,22-18-417,-22 20-1345,20-20-864</inkml:trace>
  <inkml:trace contextRef="#ctx0" brushRef="#br0" timeOffset="7557.4322">10750 8858 9609,'0'-20'5573,"-20"40"-5189,1 20 1858,-22-1-704,2 21 352,-21 19-289,20 0-736,1 1-64,-2-20-417,41 1-192,0-24-32,0 4-64,22-41-160,16 0 64,-18 0-320,20-20-256,-1-1 95,-18-16-256,-21 16 385,20-19 320,-20 0-64,0 20 64,0 1-96,0-1 352,0 20-160,-20 0 192,20 0-128,0 0 33,20 20-322,-20-20 161,19 19-32,1-19-768,1 20-610,-2-20-1088,1 19-545,-1-19-1761</inkml:trace>
  <inkml:trace contextRef="#ctx0" brushRef="#br0" timeOffset="7844.4486">11226 8758 13612,'0'-19'897,"0"19"1762,-19 0-1090,-22 19 481,3 21-512,-3 0-321,2 20 0,-2 19-416,3-20 64,-3 21-289,22 0-160,-1-21-95,20 1-513,20-19 288,-1-4-96,2 4 192,18-21-641,2 1-447,-3-21-258,3 0-735,-2-21-706,-20 21-992,1-40-2083</inkml:trace>
  <inkml:trace contextRef="#ctx0" brushRef="#br0" timeOffset="8059.461">11345 8937 15022,'0'40'1121,"-20"-20"1505,20 19-1312,-19 1 223,-1 20-256,-1-21-384,2 2-641,19-2-320,-20 1 64,20-20-448,0 0-193,20-20-992,-20 0-321,40 0-1217,-20-20-609</inkml:trace>
  <inkml:trace contextRef="#ctx0" brushRef="#br0" timeOffset="8285.4738">11583 8937 14125,'0'0'993,"-19"20"352,-1 0 417,1 20-577,-22-1 833,2 2-609,18-2-704,-18-20 160,39 22-513,-19-21 96,19-1-448,0 1 257,19-1-289,1-19-225,20 0 225,-20 0-736,-1 0-193,22 0-929,-22-19-224,20 19-1474,-39-20-63</inkml:trace>
  <inkml:trace contextRef="#ctx0" brushRef="#br0" timeOffset="8527.4877">11802 8758 14445,'19'0'577,"3"21"2081,-22 18-1056,0 1 576,0 19-513,0 1-287,-22-1-449,3 2-417,0 17-384,-22 2 96,22-20-128,-20-19-256,17-4 128,3 4-576,0-21-1090,19-20-1281,0 0-1505</inkml:trace>
  <inkml:trace contextRef="#ctx0" brushRef="#br0" timeOffset="10004.5722">12000 8461 5829,'0'-40'2146,"0"20"0,0 0-288,0 20-129,0 0-319,0 0 95,21 40 481,-21-20-384,19 39-65,-19 1-192,20 40-63,-20-21-354,0 40-191,0 0-256,0 20-65,-20 0-64,1-38 97,19-3-225,0 1 64,0-40-32,0 1-159,0-21 31,-21-18 64,21-1-288,0 0-64,0-20-321,0 0-256,0 0-223,0 0-770,21-20-929,-21 20-1761</inkml:trace>
  <inkml:trace contextRef="#ctx0" brushRef="#br0" timeOffset="10840.6201">12199 9612 8359,'20'-20'1698,"-20"20"1441,0 20-1057,0-20 256,0 40-224,0-20-737,19 19-191,-19 2-418,0-21-255,0 19-129,0-20-256,-19 2-64,19-1 161,0 0-514,0 0-191,0-20-865,0 0-577,0 19-769,0-19-864</inkml:trace>
  <inkml:trace contextRef="#ctx0" brushRef="#br0" timeOffset="11040.6315">12397 9871 12107,'0'40'577,"-19"-21"1120,-1 2 1,20-2-321,-19 1 353,-22-20-641,22 21-449,-1-21-640,20 20 160,-21-20-192,21 0-224,0 0-865,21-20-705,-21 20-960,20-21-2243</inkml:trace>
  <inkml:trace contextRef="#ctx0" brushRef="#br0" timeOffset="11256.6439">12556 9911 13420,'0'19'2274,"0"-19"-1921,0 0 928,0 0-1057,19 0-32,-19 0-128,22 0-544,-22 0-1154,19 0-1088,0 0-4709</inkml:trace>
  <inkml:trace contextRef="#ctx0" brushRef="#br0" timeOffset="11375.6507">12695 9930 8007,'0'0'2306,"0"0"513,-19 0-1538,19 0-480,0 21-96,0-21-673,19 0-289,-19 0-1120,20-21-3299</inkml:trace>
  <inkml:trace contextRef="#ctx0" brushRef="#br0" timeOffset="11516.6586">12835 9930 12876,'0'0'768,"0"0"1763,0 0-1218,0 0-288,-21 0-224,21 0-673,21 0-256,-21 0-673,19 0-1345,-19 0-1954</inkml:trace>
  <inkml:trace contextRef="#ctx0" brushRef="#br0" timeOffset="11804.6751">13073 9951 13708,'20'0'1730,"-1"19"1249,-19 1-1474,0-20 353,-19 41-545,-1-23-320,-1 3-736,-18-2-129,20 2 0,-3-1-192,3-2-128,19-18-609,-19 21-480,19-21-609,19 0-1025,-19-21-768</inkml:trace>
  <inkml:trace contextRef="#ctx0" brushRef="#br0" timeOffset="12070.6904">13370 9752 12395,'19'-20'1442,"-19"20"1056,-19 20-224,19 0-160,-39 0 64,18 18-768,1-17-386,1 19-287,0-20-673,19-1 0,0 2 64,19-2-640,0-19-513,1 0-1922,20-19-2338</inkml:trace>
  <inkml:trace contextRef="#ctx0" brushRef="#br0" timeOffset="12218.6988">13509 9612 17488,'-60'-20'769,"41"2"1409,19 18-1922,0-21-224,0 21-64,0 0-1890,0 0 5894</inkml:trace>
  <inkml:trace contextRef="#ctx0" brushRef="#br0" timeOffset="13374.7649">13926 8520 9929,'41'0'1441,"-22"20"1442,0 0-1057,1 19 544,-1 1-288,22 20-288,-22 20-833,1 19-1,-20 0-383,0 21-225,-20-1-95,1 0-33,-22-20-128,22-21 160,-20-16 64,-2-3-416,22-20 128,0 0-416,-1-18-609,20-21-897,0 0-1889,0 0-3076</inkml:trace>
  <inkml:trace contextRef="#ctx0" brushRef="#br0" timeOffset="13856.7926">14482 9076 10634,'0'0'3235,"0"0"-1089,19-20 224,1 20-1121,21 0 385,-3-20-834,3 20-255,17 0-321,2 0-64,-19-19-96,17 19-512,-17 0-257,-22 0-1185,1 0-1120,1 0-994</inkml:trace>
  <inkml:trace contextRef="#ctx0" brushRef="#br0" timeOffset="14013.8015">14581 9155 11594,'-60'41'3940,"60"-21"-2851,0-20 801,0 0-577,41 0 225,-22 0-898,22 0-480,17-20-95,2 20-354,0 0-1985,-2 0-2274</inkml:trace>
  <inkml:trace contextRef="#ctx0" brushRef="#br0" timeOffset="24919.4253">16248 8718 7174,'21'-39'449,"-21"39"1633,-21-19 128,21 19-705,-20 0 97,-19 0-289,18 19-224,-18 20 160,1 1-96,-22 0 128,-1 40-448,1-21-32,2 21-64,18-21-321,1 20-448,39-38 192,0-2-256,0 0 288,19-18-288,20-21-384,2 0 320,-3 0-257,3-21-608,-22 2 128,-19-1 97,20 1 351,-40-1 225,20-1 160,-19 1 96,19 1 224,-19 19 225,19 0 319,0 0-191,0 0-385,19 0 32,0 0-31,1 19 31,21-19-160,-22 0-256,22 0 96,-22 20-641,20-20-640,-20 0-801,2 0-1474</inkml:trace>
  <inkml:trace contextRef="#ctx0" brushRef="#br0" timeOffset="25256.4446">16686 8619 9224,'19'-39'1506,"-38"19"704,-1 0 769,-1 40-897,-18-20-225,-2 20-383,3 19-225,-3 2-352,2 17-193,-21 22 193,21 0-416,18-1-33,-18 0-192,20-18-160,19-3-64,0 3 1,0-3-33,19-17-289,1-21-31,20 1-609,-20-21-160,18 0-609,-16 0-704,17 0-705,-20-21-1249</inkml:trace>
  <inkml:trace contextRef="#ctx0" brushRef="#br0" timeOffset="25518.4595">16746 8838 12491,'0'-20'1410,"0"40"511,0 0 418,-22 20-642,22-1 33,-19 1-641,-20 19-192,18-19-545,1 0 97,1-1-546,19 2 130,0-21-66,0-1-383,0 1-289,19-20-672,-19 0-192,20-20-321,1 1-192,18-1 256,-20-1-384,22-18-897</inkml:trace>
  <inkml:trace contextRef="#ctx0" brushRef="#br0" timeOffset="25719.4711">16924 8898 9641,'39'-40'3427,"-39"40"-865,-20 20-768,1 0-353,-22-1-127,2 21-129,-1-20-64,1 20-224,-2-1-97,22 2-127,0-22-449,-1 20-32,20-39-31,0 20-225,20-20 256,18 0-384,3 0-33,-22 0-768,22-20-352,-2 20-1057,0 0-897,-18-19-1314</inkml:trace>
  <inkml:trace contextRef="#ctx0" brushRef="#br0" timeOffset="25948.4842">17201 8599 13901,'41'20'736,"-41"0"674,0 20 864,19-1-545,-19 22 321,0-2-832,-19 1-642,-3 19-352,-16 0 65,18 1-418,-20-20 322,20-21-386,-21 0-767,22 2-354,19-21-1568,-19-20-1218</inkml:trace>
  <inkml:trace contextRef="#ctx0" brushRef="#br0" timeOffset="26547.5184">17519 8302 9609,'0'-40'1825,"0"40"1154,0 0-1473,0 40 704,0 0-192,0 19-385,0 20-512,-20 21-128,1 19-544,-2 20-129,1 0-192,1 0-32,0 0 0,-3-20-64,22-18 64,-19-2 32,19-40-32,0 1-96,0-42 33,0 3-322,0-1-319,0-20-257,19 0-320,-19-20-929,22-1-961,-22 3-1249</inkml:trace>
  <inkml:trace contextRef="#ctx0" brushRef="#br0" timeOffset="26842.5352">17757 9533 13805,'0'0'928,"-19"0"226,19 20 1568,-21 19-960,1 2-289,1-22-544,-1 22-609,20-2-127,20-19-290,-1 0-639,22-20-1667,-2 0-1921</inkml:trace>
  <inkml:trace contextRef="#ctx0" brushRef="#br0" timeOffset="26958.542">17935 9393 14958,'-38'-58'480,"38"38"545,-22 0 609,22 20-1410,0-21-416,0 21-2307</inkml:trace>
  <inkml:trace contextRef="#ctx0" brushRef="#br0" timeOffset="30233.7292">17976 9612 14253,'20'21'737,"-1"-21"1921,22 0-896,-22 0 0,20-21-641,1 21-609,-20 0-160,21 0-127,-3 0-161,-18 0 32,-1 0-384,2-20-65,-21 20-608,20 0-961,-20 0-672,0 0 96,0 0-2467</inkml:trace>
  <inkml:trace contextRef="#ctx0" brushRef="#br0" timeOffset="30420.74">18234 9493 8071,'0'-18'2466,"0"18"-448,-19 0 353,19 18-321,0-18-321,-22 40-351,22-20-738,-19 1 97,19 17-385,-20-17-32,20-2-288,0 1 33,0 1 63,0-3-673,0-18-960,0 21-1282,20-21-1185</inkml:trace>
  <inkml:trace contextRef="#ctx0" brushRef="#br0" timeOffset="30629.752">18492 9454 13901,'0'21'1153,"0"-3"1249,0 22-384,-20 1-320,-1-3-257,-18-17-448,20 18-609,-2-18-192,21-3-160,0 3-352,0-21-385,21 0-1120,-21 0-2051,39 0-7591</inkml:trace>
  <inkml:trace contextRef="#ctx0" brushRef="#br0" timeOffset="31982.8292">19067 8401 7527,'0'-20'2146,"-19"20"-289,19 0-319,0 0-545,0 0-160,19 0 95,1 0-31,-20-20-96,19 20 0,2 0 0,18 0-289,2-19 97,-22 19-225,20 0-32,2 0-95,-3 0-33,3 0-160,-22 0 0,22 19-32,-41-19-32,20 20 32,-20 0 64,0 0 160,0 20-160,0-1 289,-20 1-225,-1 19 64,1 21 32,1-20-31,19 19-97,-19 1-96,-3-1 128,22 0-32,0 1-96,0 0 0,0-1-128,0-18-96,0-3 480,22 21-96,-22-19-256,19-1 96,-19-19 0,0 19-32,0-18 32,19-1 0,-19-2-64,0-17 96,20-1-256,-20 0 192,0 0-160,0-20 160,0 19 32,-20-19 128,20 0-256,-19 0 192,0 0 0,-22-19-96,22 19-64,-22 0 128,2 0-32,-2 0 0,22 0-64,0 0-192,-1 0-1057,-1 0-1378,21 0-1088</inkml:trace>
  <inkml:trace contextRef="#ctx0" brushRef="#br0" timeOffset="32713.8711">20021 9097 9929,'-22'0'865,"3"0"2274,19 0-1153,0 0-289,19 0-287,-19 0-97,22 0-96,16 0-288,3 0-225,-2 0-319,2 19 95,-3-19-256,3 20-95,17-20 63,-17 19-96,17 1-64,-17-20 224,-22 21-352,22-21 96,-22 0 224,1 0-352,-20 20 160,0-20 160,0 0-128,0 0-64,-20 0 161,1 19-129,-3-19 64,-16 0-64,-3 20-32,2-1 224,-21 2 96,21-1-256,-1-20 193,1 20 63,20 1-96,-22-21-32,22 18-128,-1-18-128,20 19-32,0-19-320,0 0-673,0 0-737,20 0-1153,-1 0-1633</inkml:trace>
  <inkml:trace contextRef="#ctx0" brushRef="#br0" timeOffset="33220.9002">21370 8798 11050,'0'-19'833,"0"-2"2562,0 21-1121,0 0-448,0 21-321,0-2-352,-20 1-224,1 20 96,-3 0-192,3 19-224,19-19-97,-19-20-320,-1 19-224,-1 2 64,21-22 32,0 1-192,-19-1-320,19-19-289,0 20-480,19-20-545,-19 0-1120,0 21-834</inkml:trace>
  <inkml:trace contextRef="#ctx0" brushRef="#br0" timeOffset="33431.9122">21052 9136 13708,'0'0'449,"0"0"2466,21 0-769,-2 19-577,20-19-608,-19 0-480,20 0-385,-1 0 32,21 0-64,-19 0-160,17 0-545,-17 0-864,-3 0-1090,-16 0-704,-22 20-5285</inkml:trace>
  <inkml:trace contextRef="#ctx0" brushRef="#br0" timeOffset="33777.932">21052 9335 12427,'-58'21'737,"58"-21"1665,0 0-160,19 0-448,0 0-321,1 0-928,20 0 64,-1 0-321,2 0 96,-2 0-192,1 0-64,-20 0 161,-1 18-321,-19-18 256,0 19-256,0-19 352,-39 21-128,18-1-288,2 0 256,-20 1-31,-2-3 319,22 1-192,-1-19 353,20 21-353,0-21-128,0 20 96,20-20 1,19 0-97,-18 0 0,37 0-288,-17 0-449,19 0-512,-2 0-641,2 0-1120,0-20-1827</inkml:trace>
  <inkml:trace contextRef="#ctx0" brushRef="#br0" timeOffset="34129.9522">21807 9196 12587,'0'0'1922,"0"0"352,20 0 257,-1 0-1058,1 0-128,20 0-480,-1 0-288,2 0-257,-2 0-192,1 0-64,-20 0-64,-1 0-224,22 0-737,-41 0-768,19 0-1026,-19 0-448,0 0-4484</inkml:trace>
  <inkml:trace contextRef="#ctx0" brushRef="#br0" timeOffset="34312.9625">22044 9056 13837,'0'0'384,"0"20"2307,-19 1-193,-1-2-704,1 20-193,-3 2-576,-16-21-384,38 19-225,-20-20-224,-1 2-128,21-1-896,0 0-610,0 1-1152,0-21-2147</inkml:trace>
  <inkml:trace contextRef="#ctx0" brushRef="#br0" timeOffset="34921.9974">22778 9056 11338,'41'-39'609,"-41"19"2338,0 20-481,0-20-640,-19 20-321,-22 0-448,22 0-320,-41 20 320,21 0-321,-2-1 97,2 1-96,-1 0-225,20 1-255,20-2-129,-19 1-96,19-1 128,19 1-256,-19-20 352,41 21-384,-22-1 128,20-20 128,2 0-352,-22 0 32,1 0 128,-20 0 64,19 0 32,-19 0-96,-19 0 0,-1 0-129,1 0 257,-22 0-128,2 0-32,-1 19 385,1 1-1,19-1-128,-1 2 545,21-1-481,-19 0 32,19 1-192,19-3 289,22-18-321,-2 19 64,21-19 64,0 21-224,-2-21-513,2 20-448,0-20-224,-21 20-1313,-18 1-2595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16:35.99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4517 5263 6117,'0'-21'2499,"0"2"-417,0 19-64,0 0-385,0 0-352,0 0-384,0 19-64,0 2 897,0 18-641,0 1 0,-19 20-160,19-21-97,-21 21-447,21-1-33,-20 1-288,20-1 64,-19-18-256,19-1 416,-20-21-63,20 1-129,0 0 0,0 0 32,0-20-320,0 0-321,-21 21-448,21-21-384,0-21-96,21 21-1282,-21-20-544</inkml:trace>
  <inkml:trace contextRef="#ctx0" brushRef="#br0" timeOffset="490.0279">4438 5283 10890,'19'-60'64,"-19"41"544,20-2 802,1 2-161,18 19-32,1-21-416,-1 21-161,2 0 193,-2 0-96,-1 0-289,3 0-448,-22 21 385,1-2-257,1 2-160,-21-2 544,0 21-319,-41-20 127,22 20 0,-22-21-352,3 0 192,-1 2-320,18-21 512,1 20-288,1-20-192,19 0 64,0 0-672,19 0 736,22 21-321,-2-21 289,-1 18 385,3 2-321,19 1 32,-21 18 192,2 0-160,-3 2 64,-38-1 64,20-2 129,-20-17-65,-20 18 385,-18 1-545,-3-20 416,-19 0-352,2 21 97,-2-41-385,-20 19 192,20 0-32,21-19-320,20 0-385,-2 0 0,1 0-992,20 0-866,0-19-1312,20 0-4517</inkml:trace>
  <inkml:trace contextRef="#ctx0" brushRef="#br0" timeOffset="793.0452">5430 5045 14509,'-39'0'128,"-1"19"1378,1 1-353,-2 19 544,-19 2 65,21 37-673,-21 3 64,0-2-480,21 20 256,-1-19-353,20-2-512,1-17-64,19-2 32,0 1 65,19-20-258,1-21-159,20 1-577,-1 0-32,21-20-896,-19-20-802,17 0-960</inkml:trace>
  <inkml:trace contextRef="#ctx0" brushRef="#br0" timeOffset="1022.0584">5411 5342 14093,'0'0'-64,"0"19"640,19 2 641,-19-1 481,19 19 288,1 2-609,21-22-832,-22 22 159,22-2-447,-3 0-97,-18 0-448,20 2 95,-20-21-1120,21-1-577,-22 2-576,0-21-481</inkml:trace>
  <inkml:trace contextRef="#ctx0" brushRef="#br0" timeOffset="1246.0711">5847 5361 13228,'-39'21'801,"-2"-1"352,3 19 577,-3 2-225,2 19 385,-21-21-353,19 21-864,-17-1-161,17-20-159,22 1-481,-20-20 352,18 0-224,21 0-673,0-20-640,0 0-961,0 0-321,0-20-448</inkml:trace>
  <inkml:trace contextRef="#ctx0" brushRef="#br0" timeOffset="1463.0835">5887 5045 16335,'59'0'-416,"-38"19"1280,-2 1 674,1 39 224,-20 2 384,0 18-801,0-1-929,-20 2 129,-20 21-193,1-2 96,-2-1-512,2-38 417,-1 1-321,20-23-481,1-18-512,0 0-1633,19-20-2082</inkml:trace>
  <inkml:trace contextRef="#ctx0" brushRef="#br0" timeOffset="1914.1093">6362 5461 10954,'-19'0'5669,"19"0"-5252,19 0 832,3 0-288,-3 0 704,20 0-608,1 0-416,20 0-257,-21 0-384,21 0-96,-21-20 288,21 20-768,-19 0-1122,-2 0-544,-20 0-993,-19 0-2338</inkml:trace>
  <inkml:trace contextRef="#ctx0" brushRef="#br0" timeOffset="2063.1179">6482 5560 14798,'-60'21'608,"60"-1"1602,0-20-1185,0 19-192,0-19 224,41 0-256,-22 0-577,41 0 32,-1-19-480,20 19-897,0-20-3075</inkml:trace>
  <inkml:trace contextRef="#ctx0" brushRef="#br0" timeOffset="3673.2101">7990 4270 10121,'0'0'577,"0"-21"1825,0 21-1345,0 0 96,0 0-320,-19 0-417,-1 0-224,1 0 1,-2 0-129,1 0-32,-19 0 128,18 0 0,-18 0-64,20 0 160,-22 0-64,22 0-63,0 21 95,-3-21 0,3 0-96,19 0-64,-20 20-32,20 0 32,-19-20 160,19 39-224,0-19 129,-21 0 63,21 20 32,0-21-64,0 21 96,0 0 1,-20-1 95,20 1-192,-19 20 32,19-20 0,0-1-95,-19 20 63,19 1 96,0-20-416,-20 20 96,20-21 608,0 21-672,-21-20-128,21-1 640,0 22-640,0-23 576,0 22-31,0-20-546,0 0 353,0 19-31,0-18-1,-19 19 0,19-21 32,0 21 224,-20-1-64,20 1-544,0-21 384,-19 22 320,19-3-351,-21-17-290,21 18 642,-20-20-417,1 20 128,19 2-256,-20-23 576,20 23-480,-21-21 32,2 19 64,19-18 128,-20 17-288,1 3 192,19-22-32,-21 21-96,21-21 193,-20 21-258,20-20 162,0 19 95,-19-19-449,19-1 578,0 22-417,0-22 160,0 1 384,-20 19-480,20-19 32,0 0 96,0-1 0,0 21 0,0-20-32,0 0 64,0-1 64,0 1-96,0 0-32,0-1-128,-21 1 192,21 0-32,0-1 129,0 1-321,-19 0 192,19 0-32,0-1 0,0 1 0,-20-20-32,20 20 192,0-21-384,-19 1 256,19 0 96,0 20-288,-21-20 320,21 0-352,0-20 192,0 19-32,0 1 128,0-20-128,0 0-128,0 20 288,21-20-96,-21 0-160,39-20 384,-20 20-160,22 0-128,-2-20 161,1 20 191,-1 0-320,2 0 288,-22 0-256,1 0 96,20 0-31,-20 0-97,-20 0 32,19 0-64,-19 0-96,0 0-1058,0 0-479,0 20-2531,0-20-7303</inkml:trace>
  <inkml:trace contextRef="#ctx0" brushRef="#br0" timeOffset="5269.3013">8368 5045 13356,'0'-21'801,"-19"21"864,19 21-159,0-21-97,0 19 289,-22 21-577,22-21-448,0 22-545,0-22-64,22 2 64,-3-2-929,0-19-544,1 19-1730,20-38-320</inkml:trace>
  <inkml:trace contextRef="#ctx0" brushRef="#br0" timeOffset="5409.3094">8486 4925 9801,'-39'-40'2466,"20"40"-800,-2-20-161,21 20-1409,0 0-64,0 0-480,0 0-2019,0 0-2241</inkml:trace>
  <inkml:trace contextRef="#ctx0" brushRef="#br0" timeOffset="5781.3306">8984 4746 12331,'20'-19'1249,"-20"19"1538,0-20-1121,0 20 255,0 0-800,-20 0-512,-1 0-225,2 0-352,-1 0 129,1 0-129,-3 0 32,3 0 0,0 0-32,19 0 160,-20 0-320,20 0 0,0 0-32,0 20 160,-21-1 224,21 21-224,0 0 288,0-1 96,-19 21-95,-1-20 319,20 19-448,-19 1-448,19-21 480,-21 2-32,21-1-320,-20-21-352,20 0-417,0-19-929,0 0-32,0-19-928,0 0-1891</inkml:trace>
  <inkml:trace contextRef="#ctx0" brushRef="#br0" timeOffset="5921.3386">8606 5045 14285,'0'0'769,"0"0"704,20 0-352,-1 19 481,2-19-1090,18 0-95,2 0-97,-2 0-448,21 0-1762,19 0-512</inkml:trace>
  <inkml:trace contextRef="#ctx0" brushRef="#br0" timeOffset="6699.3831">10591 4746 7014,'0'-60'4997,"0"41"-3716,0-1 1217,0 0-864,0 20 576,0 0-1089,0 20-897,0 19 545,-20 2-192,1-2 159,-2 21-127,1-1-321,1 1-64,0-20 289,-3 20-801,3-21 576,19-19-480,0-1 480,-20-19-192,20 0 96,0 0 193,20-19-514,-20-1 258,19-19-65,3-2-96,16-18-161,-18-1-639,20 1 800,-1-21-321,-18 20 65,18 1 32,2 20 160,-22-1 0,1 20-65,-1 20 258,-19 20 415,21 20-128,-21-1-159,0 20 159,0 1-96,0 20-96,-21-21-95,21 1 127,-19-1-64,19 1-416,0-20-321,-20-21-64,20 1-127,0 1-706,0-21-1120,-19 0-225,-2-21-1633</inkml:trace>
  <inkml:trace contextRef="#ctx0" brushRef="#br0" timeOffset="6852.3919">10492 4945 13292,'0'-40'929,"-19"40"32,19 0-32,19 0-609,0 0 641,1 0-352,20 0-417,-1 20-128,2-20-96,-2 0-737,1 20-1057,-1-20-1088</inkml:trace>
  <inkml:trace contextRef="#ctx0" brushRef="#br0" timeOffset="7149.4088">11405 4369 13356,'0'-20'320,"0"20"1538,-20 0-1089,-20 40 512,20 0 1089,-19 19-672,-21 20-417,0 21-192,2-21-192,-2 40-448,19-39-161,3 20 0,18-41-480,-1 20-64,21-20-865,41-18-609,-22-1-1569,41-21-769</inkml:trace>
  <inkml:trace contextRef="#ctx0" brushRef="#br0" timeOffset="7746.4429">11525 4667 10409,'0'-40'1602,"0"40"288,0 0 96,0 0-1666,0 0 1153,0 20 65,19 0-385,1 20-96,-1-1-160,22 1-481,-22 0-128,0-1-31,22 1-97,-21 0-160,-1 0 128,2-1-801,-1-18-512,-20 18 192,19-19-865,0-20-704,-19 0-641</inkml:trace>
  <inkml:trace contextRef="#ctx0" brushRef="#br0" timeOffset="8020.4586">12000 4548 15214,'-39'40'-128,"19"-21"1153,-20 21 160,1 20 545,-2-21 95,-17 20-896,18 1-192,-21 0-353,23-20-480,-3 19 673,2-19-770,-1-20 65,1 19-320,19-19-289,20 1-320,-21-21-897,21 19-672,0-19-609,0 0-4260</inkml:trace>
  <inkml:trace contextRef="#ctx0" brushRef="#br0" timeOffset="8413.4812">12159 4349 9609,'21'-20'64,"-21"20"1537,0-19-127,0 38-193,0-19 609,0 40 544,0 0-801,0 19 65,-21 21-257,21-21-384,-20 20-160,1 1-448,-1 0-129,-1-1-192,2-19 256,-1-21-576,1 1 256,19 0 64,-21-21-352,21 22-673,0-41-640,0 19-513,0 2-1505,0-2 480</inkml:trace>
  <inkml:trace contextRef="#ctx0" brushRef="#br0" timeOffset="9916.5671">12139 4270 6342,'0'-21'1185,"0"21"32,0-19-32,0 19-160,0 0-160,0 0-129,20-20-95,-20 20-32,0 0-1,0 0 97,0 0-161,0 0-255,0 0-1,0 0-64,0 0 321,0 20 159,-20-1-63,20 2-65,0-1-159,0 0 63,0-1 65,0 1-417,-19 20 160,19 0-32,0-21-31,0 21-33,-20-20-32,20 20 128,0 0-224,0-21 32,0 21-128,-21-20 257,21 20-257,0-20 224,0 19-288,0 0 96,0-18 64,0 18 160,0-19-352,0 20 192,0-20 0,0 0 384,-19 0-576,19-1 96,0 1-64,0 1-96,0-2 448,0 1-288,0 0 96,0-20 96,0 19-448,0 1 352,0 1 353,0 19-353,0-21-193,-20 0 33,20 2 192,0-1 193,0-1-225,0 2 96,0-2-320,0 0 352,0 2 256,-19-1-352,19 1 65,0-3-65,0 2-32,0 1-64,-21-2-128,21 1 512,0 1-384,0-3 256,0 3-288,0-21-64,-20 20 384,20-20-191,0 19-194,0-19 514,0 21-353,0-21-64,0 0-32,0 0-128,0 0 416,0 0-576,0 0-193,0 0-544,0 0-1249,0-21-2210</inkml:trace>
  <inkml:trace contextRef="#ctx0" brushRef="#br0" timeOffset="10448.5975">12279 5361 11498,'0'-19'865,"0"19"1698,0 19-1634,0-19 672,0 21 1,0-1-225,0 1-384,-20-3-321,20 23 225,0-22-544,0 1-193,0 1-384,0-3 512,0 3-160,0-1-737,0-1-384,0 2-1057,0-21-896,0 18-225,0-18-5029</inkml:trace>
  <inkml:trace contextRef="#ctx0" brushRef="#br0" timeOffset="10657.6095">12438 5601 9128,'0'40'993,"-20"-22"1794,20 2-930,0 1 129,-21-1-128,21-1-769,-19 2-480,-1-21-1,20 19-319,-19-19 95,19 0-224,0 20-384,-22-20-801,22 0-577,0-20-1665,0 20-544</inkml:trace>
  <inkml:trace contextRef="#ctx0" brushRef="#br0" timeOffset="10970.6274">12616 5700 14413,'0'20'545,"0"-20"1537,0 0-1570,0 0 449,0 0-609,0 0-320,19 0-704,-19 0-1250,20-20-1473</inkml:trace>
  <inkml:trace contextRef="#ctx0" brushRef="#br0" timeOffset="11125.6363">12755 5720 11242,'0'0'641,"0"0"1793,0 0-1121,0 0 289,0 0-737,0 0-1058,0 0-383,20 0-705,-20 0-1698</inkml:trace>
  <inkml:trace contextRef="#ctx0" brushRef="#br0" timeOffset="11285.6455">12893 5720 10858,'0'0'1826,"0"0"-1,0 0 225,0 0-576,0 0-97,0-20-993,0 20-704,0 0 224,0 0-1217,0 0-1346,21 0-2017</inkml:trace>
  <inkml:trace contextRef="#ctx0" brushRef="#br0" timeOffset="11532.6595">13112 5700 5797,'19'0'5157,"-19"20"-3299,0-20 736,0 19-608,0 2 224,0-2-897,-19 1-192,0 0-736,-1 0 351,20 1-800,-21-21-128,21 19 288,-19-19-640,19 0-994,0 0-1697,0 0-1025</inkml:trace>
  <inkml:trace contextRef="#ctx0" brushRef="#br0" timeOffset="11795.6746">13449 5521 14990,'0'0'1537,"-19"21"-672,19-21 160,-20 39 641,-1-19 383,21-1-1088,-19 2-352,19-3-833,-20 2 128,20 1-97,20-21-832,-1 20-512,2-20-2018,-1-20-5094</inkml:trace>
  <inkml:trace contextRef="#ctx0" brushRef="#br0" timeOffset="11928.6822">13529 5402 16335,'-60'0'96,"60"0"256,-20 0-416,20 0-1281,0 0-961</inkml:trace>
  <inkml:trace contextRef="#ctx0" brushRef="#br0" timeOffset="13073.7477">13945 4310 6598,'0'0'416,"22"0"1954,-22 0-704,0 0 192,19 0-449,-19 0-288,19 0 64,1 19 32,-20 1-160,19 0-160,2 0 96,-1 0-448,-1 19 63,1 1-159,-20 0 63,21 20-224,-2-1 1,1 1-257,-20-1 448,19 1-224,2 19-127,-21-19 287,20-1-128,-20-19-192,0 19 97,0 1 95,0-1-416,-20 1 288,-1-20 224,2 0-448,-20 1 448,18-23-512,1 2 385,20 1-97,-19-21-513,19 0-543,0 0-258,0 0-415,0 0-1410,19-21-1217</inkml:trace>
  <inkml:trace contextRef="#ctx0" brushRef="#br0" timeOffset="13494.7718">14562 4945 12171,'0'0'1602,"0"0"-161,0 0 833,19 0-1057,0 0 1218,3 0-1987,16 0 865,1 0-1729,2 0 1537,-2 0-1698,1 0 769,-1 0 385,-18 0-1506,-1-20 0,-1 20-1089,-19 20-1281,0-20-737</inkml:trace>
  <inkml:trace contextRef="#ctx0" brushRef="#br0" timeOffset="13675.7822">14600 5045 14125,'0'19'544,"0"1"1795,0-20-738,22 0 97,-3 0-161,0 0-928,20 0-737,2 0 416,-2 0-224,1-20-1121,-1 20-897,2 0-1986</inkml:trace>
  <inkml:trace contextRef="#ctx0" brushRef="#br0" timeOffset="14310.8184">15434 4567 12876,'0'0'160,"0"0"1121,0 0-288,21 21 929,-2-2 64,1 21-577,-1-20-288,2 20-256,-1-1-289,-1 1-447,22 20 127,-22-21-224,1 1 64,-1 0-192,2-20 448,-21 19-1121,20-39-223,-1 21 63,-19-2-737,19-19-416,-19 0-64,22 0-673,-22 0-4003</inkml:trace>
  <inkml:trace contextRef="#ctx0" brushRef="#br0" timeOffset="14543.8317">15932 4588 10377,'-22'-21'2210,"3"21"-768,0 0-257,-1 21-352,-20 18 1024,1 1-415,-2 0-417,2-1-353,-1 20 33,1-18-545,-21 18 64,0-19-224,21 0 417,-2-1-930,2 1 577,20-20-928,-2 0-97,21-1-897,-20-19-448,20 20-769</inkml:trace>
  <inkml:trace contextRef="#ctx0" brushRef="#br0" timeOffset="14815.8474">15932 5045 15566,'0'19'-64,"-22"-19"288,3 20 513,19 19 1217,-19-19 0,-1 20-1378,-1-19-448,21 17 129,0-17-514,21-1 1,-1-20-641,-1 19-1537,22-19-1057</inkml:trace>
  <inkml:trace contextRef="#ctx0" brushRef="#br0" timeOffset="14953.8552">16011 5004 10121,'-21'-19'3748,"1"-1"-3716,20 20 929,0 0-865,-19 0 0,19 0-288,19 0-1890,1 0-1826</inkml:trace>
  <inkml:trace contextRef="#ctx0" brushRef="#br0" timeOffset="15226.8708">16050 5183 13036,'19'0'3011,"3"0"-2787,-3 0 1345,0-19-992,20 19 704,-18 0-768,18 0-417,2 0 0,17 0-288,-17-21 384,-22 21-1057,22 0-704,-22 0-578,1 0-1600</inkml:trace>
  <inkml:trace contextRef="#ctx0" brushRef="#br0" timeOffset="15447.8834">16348 5045 13324,'-40'19'-32,"40"-19"1377,-20 20-544,20 0 769,-19-1-65,19 1-832,-21 1-673,21-2 32,0 2 160,0-2-288,0 0-1025,0 2-961,21-21-737</inkml:trace>
  <inkml:trace contextRef="#ctx0" brushRef="#br0" timeOffset="15680.8968">16606 5024 15887,'0'0'320,"0"21"1025,0-2-256,0 1 1025,-19 19-416,19-19-449,0 20-576,-22-19-577,22 17 288,-19-17-352,19-1 128,0-1-512,0 2-545,0-2-865,0 0-1088,0 2-1314</inkml:trace>
  <inkml:trace contextRef="#ctx0" brushRef="#br0" timeOffset="17340.9918">18075 4985 14477,'-41'0'353,"22"0"1536,19-20-736,0 0 129,0 0-642,0-20 289,41 20-865,-22-19 353,20-1-417,1 20 64,-1 0 96,2 1-128,-2 19 64,-20 0 0,2 19-32,-1 1-32,-20 0 160,0 20 289,0-1-321,-20 1 160,-20-20-64,20 20 385,-18-20-737,-3-20 320,21 19 64,-20-19-384,20 0-160,1-19-224,19 19-97,0-20-1153,0 0-800,19 0-1121,22 0-3812</inkml:trace>
  <inkml:trace contextRef="#ctx0" brushRef="#br0" timeOffset="17608.0071">18610 4667 14733,'-19'40'417,"-1"-20"-225,1-1 929,-3 21 609,3 0 544,0-1-865,19-19-1153,-20 0 33,20 0-65,20 0-32,-20-20-416,19 0 961,22 0-737,-22-20 224,20-20 160,2 20-608,-3 1-128,-16-22-33,-3 22-704,0-1-640,-19 0-578,20 1-31,1-1-416,-21-1-2852</inkml:trace>
  <inkml:trace contextRef="#ctx0" brushRef="#br0" timeOffset="17878.0224">19147 4310 11050,'19'-20'1153,"-19"20"160,0 20-320,-19 19 1057,-22 21 96,22-21-704,-20 21-353,-2-1 0,22 21-513,-20-20-159,39-21-225,0 20-192,0-18 160,19-2-352,1-19 0,-1 0-545,1 0-96,1-20-1153,18 0-800,-20 0-738</inkml:trace>
  <inkml:trace contextRef="#ctx0" brushRef="#br0" timeOffset="18037.0315">19007 4667 14509,'-39'-40'865,"20"40"160,19 0 480,0 0-1088,0 0 159,19 0-480,1 0-224,-1 0 128,22 0-1121,17 20-1665,-17-20-6215</inkml:trace>
  <inkml:trace contextRef="#ctx0" brushRef="#br0" timeOffset="18270.0449">19325 4846 16431,'-39'99'192,"18"-59"1890,21-1-1377,-19 21-385,-1-1 449,1-19-705,19 19 64,-22-18-448,22-1-417,0-21-1185,0 0-320,0-19-609</inkml:trace>
  <inkml:trace contextRef="#ctx0" brushRef="#br0" timeOffset="18575.0624">19286 4805 9384,'58'-59'865,"-36"40"993,16-1-353,-18 20-191,1 0 223,-1 0-256,-1 20 33,0-1-289,-19 21-161,0-21-255,0 22 160,-19-22-353,0 21-160,-1-20 225,-21 0-65,22 0-512,-22-20 0,22 0 64,0 20-801,-1-20-32,20 0-992,0-20-1827,0 20-768</inkml:trace>
  <inkml:trace contextRef="#ctx0" brushRef="#br0" timeOffset="18811.0758">19604 4746 16655,'-21'40'-128,"21"0"1537,-20-20-255,20-1 255,0 21-32,0-20-800,0 0-321,0 0 32,20-20-31,1 0-290,-2 0 290,20 0-610,-17 0-159,16-20-129,-18 0-960,-1-20 159,2 20-1440,-1-19-674</inkml:trace>
  <inkml:trace contextRef="#ctx0" brushRef="#br0" timeOffset="19084.0914">20199 4249 12812,'19'0'1185,"-19"0"-449,-19 21 482,19 19 1088,-19-1-64,19 1-705,-22 19-255,-16 1-129,18 20-449,-1-21-319,1 21-129,1-21-128,0-19-192,19 19 96,0-19-128,0-20-64,0 0-801,19 0 0,-19-1-544,19-19-257,-19 0-480,20 0-897</inkml:trace>
  <inkml:trace contextRef="#ctx0" brushRef="#br0" timeOffset="19239.1003">19941 4686 16015,'-21'-19'1249,"2"19"1185,19 0-1153,0 0-800,0 0 191,19 0-383,2 0-321,18 0-32,21 0-993,0 0-3332</inkml:trace>
  <inkml:trace contextRef="#ctx0" brushRef="#br0" timeOffset="19942.1405">21290 4686 7302,'-19'0'7816,"19"0"-7208,-20 0 1090,40 0-1025,-20 0 608,0-19-352,19-1-417,0 0-159,-19 20 127,22-20-192,-3 1-64,1-2 129,-1-18-161,2 19-64,-1 0-160,-20 20 128,0-20 96,0 20 97,19-20-65,-19 20-128,0 20-192,0-20 288,-19 40 224,-1 0 193,20 0-64,-21 19 95,2 1-448,-1-1 97,20 1-161,-19-21-96,19 1-64,0 0 224,-22 0-416,22-21-97,0 1-575,0 1-386,22-21-159,-22 19-289,0-19-704,0 0-417,-22 0-1697</inkml:trace>
  <inkml:trace contextRef="#ctx0" brushRef="#br0" timeOffset="20143.152">21112 5045 11947,'-39'19'3875,"39"-19"-2753,0 0 255,19 0 865,1 0-96,19 20-544,1-20-674,-1 0-607,40 0 447,-18 0-479,-1 0-65,0 0-352,-2 0 64,-37 0-609,18 0-320,-39 0-1473,19 0-2595</inkml:trace>
  <inkml:trace contextRef="#ctx0" brushRef="#br0" timeOffset="21669.2393">8387 6753 12075,'-38'-20'352,"38"20"1890,-22 0-608,22 0-33,0 0-127,0 0-577,0 0-641,0 0 32,22 20 0,-22-20-31,19 0-33,20 0-256,1 0 416,-20-20-384,20 20-96,-20-20 256,-1 20-224,-19-20 64,0 20 32,0-20-32,0 1 257,-19 19-610,-1-20 609,-1 0-127,2 20-354,-1 0 610,1 0 31,19 20-192,-21 0 97,1-1 287,1 1-512,0 20 641,19 0-192,0-1-449,0 1 96,0-20-224,19 19-96,0-18 512,22-2-352,-22-19-512,20 21-33,2-21-704,-22 0-353,22 0-544,-22-21-1185,20 2-384</inkml:trace>
  <inkml:trace contextRef="#ctx0" brushRef="#br0" timeOffset="21923.2538">8883 6236 15534,'0'20'256,"0"0"1570,0 20-320,-19 19 608,0-18-353,19 17-896,-20 3-32,-1-3-289,2 3-319,-1-2-65,1 1-32,19-21-448,0 1 384,0-20-577,0 0-544,0-1-801,19-19 1,-19 0-930,20 0-544</inkml:trace>
  <inkml:trace contextRef="#ctx0" brushRef="#br0" timeOffset="22245.2723">9221 6494 14733,'0'0'417,"-20"21"1280,1-21-832,-22 20 416,2 19 577,-1-20-609,1 22-672,20-21 320,-1 19-769,20-19-96,-21 0-64,42 0 0,-21 0 64,20-1 0,-1 1 128,0 0-128,1 0-32,1 0-320,-21 0 480,0-1 192,0 2-127,-21-2-193,1 2 320,1-21-224,-20 19-32,18-19-352,2 0 32,-1 0-737,20-19-641,0 19-1601,0-21-1089</inkml:trace>
  <inkml:trace contextRef="#ctx0" brushRef="#br0" timeOffset="22583.2917">9261 6753 11819,'20'0'416,"-20"0"449,0 0-64,19 0 320,2 0 64,-1 0-673,19 0-287,1 0-129,-1-20-64,2 20 32,-22-20-64,0 0 0,3 20 0,-22-20 160,0 20 64,0-19 0,-22-1 161,3 20 31,0 0 385,-22 0-129,22 0-31,-20 20 352,18-1-224,-18 1 384,19 0-545,-1 0-31,2 20-321,-1-21-160,40 1-64,-20 0-96,40 20-544,-1-20-1506,21-1-1922</inkml:trace>
  <inkml:trace contextRef="#ctx0" brushRef="#br0" timeOffset="23044.3179">10610 7011 13132,'0'-60'160,"0"20"1410,21 1 319,-1-1-223,-1 20 288,1 0-1153,20 20-385,-20 0 353,-1 20-225,2 0-127,-21 0-33,0 0 96,0 19-255,0-18-193,-21 19 288,2-21-224,-1 20 128,1-39-416,-22 21-64,22-21-289,-1 0-416,-1 0 257,21 0-994,0-21-416,21 21-769,-1-19-480</inkml:trace>
  <inkml:trace contextRef="#ctx0" brushRef="#br0" timeOffset="23288.3319">10969 6753 13004,'-20'20'352,"-1"-1"2179,21 21-610,-19 0 257,-1-1-640,20 1-449,0-19-641,20-2-31,-1 1-513,2-1 544,-1-19-160,18-19-128,-16-1-63,16 1-97,-18-2-193,1 2-191,-1-2-801,-1 2-128,-19-1-1474,0 0-640,19 0-5157</inkml:trace>
  <inkml:trace contextRef="#ctx0" brushRef="#br0" timeOffset="23556.3473">11424 6395 11979,'0'-20'1057,"0"20"929,0 20-865,0 1 1025,0-2-64,-19 40-673,-1 1-512,1 0-64,-2-1-513,1 1-128,1-1-320,19 1 320,0-20-192,19 0-288,1-21 64,1 2-673,18-21-512,-20 0-833,22 0-737,-22 0-1602</inkml:trace>
  <inkml:trace contextRef="#ctx0" brushRef="#br0" timeOffset="23722.3568">11306 6753 12908,'-41'-20'1121,"41"20"2242,0 0-1313,0 0-1025,0 0-417,21 0-319,-1 0-97,19 0-512,1 0 159,-1 0-2305,21 0-1057</inkml:trace>
  <inkml:trace contextRef="#ctx0" brushRef="#br0" timeOffset="24197.384">11802 6812 15662,'0'20'257,"0"0"1024,0 20 416,-19 0-191,19 0 159,-20 18-672,20-17-256,-21-2-417,21 21-352,0-20 192,0-1-320,0 1-480,0 0-321,0-21-128,0-19-769,0 0-608,0 0 480,0 0-705,0-19-3234</inkml:trace>
  <inkml:trace contextRef="#ctx0" brushRef="#br0" timeOffset="24449.3984">11821 6792 8359,'60'-59'3620,"-21"39"-1474,-18 20-384,18 0-225,-19 0-128,1 40-224,-2-20-416,1 19-128,-20-19 224,0 20-225,-20-1-416,-20 1 33,20 0-1,-19-20-320,-1-1 384,1 2-256,-2-1-160,22-20-192,0 0-481,-1 0-384,20 0-897,0-20-1409,20-1-161</inkml:trace>
  <inkml:trace contextRef="#ctx0" brushRef="#br0" timeOffset="24687.412">12180 6713 14125,'0'40'128,"0"-1"2178,0-19-576,0 20-65,0 0-255,0-21-449,19 2-865,-19-21 288,20 19-288,20-19 128,-20 0 97,-1-19-513,22-21 320,-22 20-224,1 0-289,-1 0-287,2 0-289,-21-19-1057,20 19-353,-20 0-800</inkml:trace>
  <inkml:trace contextRef="#ctx0" brushRef="#br0" timeOffset="24942.4266">12676 6355 11082,'0'0'1089,"0"20"769,-21 0 192,1 20 352,1 19-320,0 1-641,-3 0-352,3-1-512,-1 1 224,20-20-673,0-1 64,20 1-160,-1 0-128,22 0-417,-22-21-447,22-19-802,-2 0-897,-20 0-960,2 0-6118</inkml:trace>
  <inkml:trace contextRef="#ctx0" brushRef="#br0" timeOffset="25112.4363">12517 6654 15086,'-41'-20'1025,"22"20"1890,19 0-1058,0 0-1344,19 0-353,3 0 288,-3 0-608,20 20 288,21-20-1217,19 19-1954,-19-19-1889</inkml:trace>
  <inkml:trace contextRef="#ctx0" brushRef="#br0" timeOffset="25625.4657">13469 6892 12459,'-20'-40'833,"20"20"2210,0 0-1281,0 0-353,20-19-32,1 19-320,-2-20-576,20 20 191,21 1-191,-19-1-129,17 0-96,-17 20-160,-3 20 321,3 0 95,-2 19-127,-18 1-545,-21 0 384,0-1 320,-41 21-480,3-40-96,-3 20 321,-19-21-161,-20-19-128,1 0 32,21 0-160,-2-19-481,40 19-160,-1-21-1024,21 2-2531,0-21-8232</inkml:trace>
  <inkml:trace contextRef="#ctx0" brushRef="#br0" timeOffset="30146.7243">7831 4249 6534,'-19'0'1377,"19"0"-96,0 0-480,19 0 96,-19 0 96,0 0-225,21 0-255,-21 0-1,20 0-63,-1 0-33,1 0 33,1 0 63,-2 0-95,20 0-1,2 0 0,-22 0-31,22 0-1,17 0-160,-17 0 65,19 0-97,-21 0 96,-1 0 0,22 0-160,-19 0 161,-2 0-289,1 0 96,-1 0 64,21 0 128,-21-19 0,21 19-191,0 0-65,0 0-32,-2 0 32,3-20-64,-1 20 128,-2 0-96,2 0 192,0 0-320,0 0 160,-2 0 32,2 0 128,0 0-160,0-20-160,-2 20 128,22 0 96,-1 0-64,-19 0 192,20-20-192,-1 20-160,-19 0 128,20-19 32,-1 19 0,1 0 32,-1 0 96,1 0-320,-22-21 256,21 21-128,1-19 32,-1 19 161,1 0-322,-1 0 354,20-20-386,-20 20 386,1 0-322,19-20 258,-20 20-226,22 0 97,-22 0 0,1-20 32,19 20 129,-20 0-161,20 0-96,-20-19 64,20 19 32,0 0 32,2 0-64,-2 0 224,-20 0-352,20 0 160,0-21 192,0 21-192,1 0-128,-1 0 160,0 0 96,0 0-64,2 0-224,-2 0 160,-1-19-32,-18 19 160,19 0-192,-1 0 64,-18 0 160,21 0-288,-2 0 160,-1 0-32,1 0 32,0 0 96,-19 0-256,20 0 160,-1 0 128,-19 0-320,18 0 192,1 0 0,0 0-64,2 0 96,-2 0-64,0 0 0,-1 0 192,3 0-384,-2 0 192,-20 0 192,40 0-320,-21 0 160,3 0-32,-2 0 64,19 0-32,-19 0 160,2 0-320,-2 0 160,0 0 0,21 0-32,-21 0 0,-1 0 64,21 0-64,-19-20 0,19 20 64,-21 0-32,3 0 32,-2 0-96,0 0 64,0 0 0,0 0-32,21 0 32,-22-20-32,1 20 33,2 0-1,-2 0-97,0 0 162,0 0-194,-1 0 258,-18 0-161,21 0 64,-2 0-224,-1 0 320,1 0-288,0 0 128,2 0-32,-22 0 160,20 0-192,0 0 32,-20 0 160,20 0-96,0 0 0,2 20-160,-2-20 128,-20 0 0,1 0 0,18 0 0,-18 0 0,-1 0 96,1 0-32,-1 20-224,1-20 192,-1 0 32,1 0-128,-1 0 96,-19 0 128,20 0-320,-22 0 320,21 0-128,-19 0-192,0 0 256,-2 0-192,3 0 64,-21 0 64,18 19-32,-17-19 0,19 0 0,-2 0 96,-17 0-160,-2 0 96,21 0-32,-20 0 32,19 0-32,-19 0 0,18-19 0,3 19 32,-21 0-64,-1 0 96,-20 0 64,22 0-320,-2 0 256,-18 0-96,-1 0 32,-1 0 96,-19 0-32,19 0-64,-19 0-32,0 0-160,22 0 320,-22 0-320,0 0 128,0 0 0,0 0-32,19 0 224,-19 19-96,0-19-192,0 0 127,0 21 98,0-2-130,0-19 98,0 20-66,0 0 194,0-20-193,19 20-97,-19-1 97,0 2 32,0-2 32,0 1-64,20 0 64,-20 0-64,0-1 32,0 2 193,0-1-386,0 19 354,0-19-322,0 20 354,0-20-289,0 19 96,0 1-65,0 0 65,-20-1 193,20 1-353,0 0 288,0-1-289,0 2 226,-19-2-97,19 21-1,-19-21 194,19 1-354,0 20-63,-22-21 769,22 2-802,-19-2 225,19 0 160,0 21-416,-19-20 352,19 20 256,-20-20-608,20 19 320,0 0 224,-21 1-192,21-19-32,-20 18-32,20-1 32,-19 3 64,19-21 65,-19 19-97,19-18-64,-22 17-129,3-17 225,19-3 1,-19 22-194,19-19 193,-20 18-96,-1-19 193,21 19-290,-19-18 258,19 17-226,-20-18 65,1 20 64,-3-21 33,22 21-33,-19-21 32,0 2-192,19 18 256,-20-19-224,-1 0 96,21-1 0,-19 1 0,19 0 96,-20 0-192,20 0 128,0 18-32,-19-17 32,19-2-32,0 1 32,0 0-32,0-1 0,-20 1 0,20 0 32,0-1 0,-21 1 96,21 0-128,0-20 0,0 20 0,0-1-64,0-19 32,0 20 32,0-20 0,0 19 32,0-19 128,0 0-320,0 20 320,0-20-320,21 0 192,-21 19-32,0-19 32,0 0 64,0 20-96,20-20-96,-20-1 288,0 1-352,0 0 160,0 0 96,0 0-160,19 0 64,-19 0 32,0-1 64,0-19 0,0 20-288,0 0 384,0-20-352,0 0 224,0 0-32,0 0 192,0 20-288,0-20 160,-19 0-32,19 0 0,-20 0 0,20 0-32,-21 0 129,2 0-257,-20 0 96,18 0 64,-18 0-96,20 0 64,-22 0-64,-19 0 64,21 0 96,-21 0-224,0 0 96,2 0-32,-2 0 64,0 0-32,-20 0 96,22 0-160,-21 0 64,-1-20 0,1 20 0,-1 0 32,1 0-64,-1 0 64,1 0-64,-1 0 96,20 0 32,-19 0-96,-1-20 32,1 20-160,-1 0 128,-18 0 0,-1 0 0,19-20 0,-18 20 96,-3 0-192,2-19 96,0 19 0,0 0 96,-2 0-64,3-20-192,-1 20 320,-19 0-192,17 0-96,-17 0 160,19 0 32,-21-20 64,21 20-224,-19 0 0,17 0 64,-17 0-32,-3 0 160,3-20 32,19 20-320,-21 0 192,21 0 0,-19 0 96,17 0-224,3 20 160,-21-20 0,19 0-64,-19 0 32,21 0 192,-1 0-224,-21 0-128,21 0 224,0 0-64,-2 0 0,2 0 0,0 0 192,-19 0-256,17 0-96,3 0 192,-1 0-64,0 0 64,0 0-32,-2 0 0,3 0 0,-1 0 0,-21 0 0,21 0-32,0 0 64,0 0-32,0 0 0,-21 0-32,21-20 32,0 20 32,-1 0-64,-19 0 64,1 0-64,17 0 160,-17 0-256,19 0 128,-1 0 160,-19 0-288,21 0 128,-1 0 0,-2 0 192,-17 0-416,19 0 256,-2 0 32,-17 0-128,19 0 64,0 0 192,-2 0-384,-17 0 224,-2 0-64,21 0 160,-19 0-256,-2 20 128,21-20-32,0 0 160,0 0-256,-1 0 288,-19 0-288,21 0 256,-1 0-288,-2 20 160,2-20 32,0 0 160,0 0-384,-1 0 160,1 0 64,19 0-32,-18 0 0,-1 0 0,0 0-32,-2-20 64,22 20-32,-1 0 32,-19 0-64,20 0 32,-1 0 0,1 0 96,0 0-64,-1 0-192,1 0 160,-1-20 128,1 20-224,21 0 224,-2 0-256,-20 0 128,20 0 0,2 0 128,-2 0-256,0-20 128,0 20-32,1 0 32,19 0 32,-20 0-32,2 0 0,-2 0-32,-1 20 32,23-20 0,-22 0 32,0 0 64,1 20-96,19-20-96,-20 0 224,1 20-256,19-20 128,-20 0 0,2 20 0,17-20 192,-19 0-384,21 0 192,0 0 0,-1 19 64,20-19-128,-20 0 288,1 0-448,19 0 256,-1 0 160,2 0-384,-1 0 192,20 0 160,-19 0-416,19 0-833,0 0-1121,0 0-1858,0 0-5413</inkml:trace>
  <inkml:trace contextRef="#ctx0" brushRef="#br1" timeOffset="34527.9748">1262 9155 7591,'0'-19'2626,"0"19"-672,-20-20-96,20 20-481,0 0-256,0 0-576,0 0 95,0 0 353,0 20 0,20-1-128,-20 22-96,19-2-417,-19 0-32,0 22-31,19-3-225,-19 3 32,0-3 0,0 4-64,0-24 160,0 22-96,22-39-32,-22-3-64,0 3 192,0-21 481,0 0-609,0 0 128,0-21-288,0-18 32,0 19 192,0-20-288,19 2 192,-19 17-128,0-20 96,19 22 0,-19 1 96,0-3-192,20 21 0,1 0 160,-2-20-32,20 20-32,2 0 32,-2 0-32,21 0-320,-20 0-961,19-20-1058,-19 20-1985</inkml:trace>
  <inkml:trace contextRef="#ctx0" brushRef="#br1" timeOffset="35100.0075">2056 9475 11562,'-21'0'1730,"21"0"833,0 0-1378,21 0 961,18 0 32,21 0-737,19-21-288,20 21-224,0 0-256,21-20-129,-21 20-384,-19 0 193,-1 0-1,0 0-96,-18 0-192,-3 0 161,2 0-257,-20 20 64,-1-20-32,-39 0-225,20 0-447,-20 0-353,0 0-513,-20 0-864,20 0-2114</inkml:trace>
  <inkml:trace contextRef="#ctx0" brushRef="#br1" timeOffset="35660.0395">2095 9295 8456,'0'-21'864,"0"21"386,0 0 1280,0 0-736,-19 0-801,19 0-705,-20 21-128,-1-21 96,21 20 97,-20 0 223,20-20 129,-19 21-97,19-21 65,-19 18 0,-3 1-545,22-19 32,0 21-64,0-21 416,0 20-255,0-20 63,0 20-32,22 1 1,-3-3-161,0 1-192,1 2 256,1-1-256,-1-20-417,18 21-896,-38-21-801,41 0-288,-41 0-545</inkml:trace>
  <inkml:trace contextRef="#ctx0" brushRef="#br1" timeOffset="36303.0763">2413 8977 12491,'0'0'1089,"0"0"257,0 0-514,-20 20 866,20 0-257,0 19-255,-19-19-322,19 20-191,-21-20-545,21 19 32,-20-18-224,20-21 320,0 0-95,0 0 351,0 0 97,0 0-481,-19-21-96,19-18-128,0 19-96,0-20 95,19 0-63,1-19-32,20 19-192,-20-19-1,20 19 321,-20 20-160,-1 0 224,1 20-160,1 0 32,-21 0-64,19 0 192,-19 20 192,0 0-256,0 20 160,-19-20-32,19 19-32,-21-19 0,21 20 0,-20-20 64,1-1-32,-1 1-32,20-20 0,-21 20-32,21 1 0,0-21 96,0 19 161,21-19 223,-1 20-352,-20-1 64,19 1-64,1 1 97,1-1-321,-2-1-193,1-19-1088,-1 20-1698,-19-1-1858</inkml:trace>
  <inkml:trace contextRef="#ctx0" brushRef="#br1" timeOffset="38226.1863">3703 9076 8039,'0'-20'1089,"20"20"1986,-20 0-865,0 0-224,0 0-384,0 0-513,0-20-32,0 20-225,0 0-287,0 0-33,0 0-384,0 0 161,-20 0-193,1 0-64,19 0-192,-21 0 160,1 20 192,1-20-288,0 0 288,-3 20-192,22-20 0,0 0-32,0 21-32,0-21-96,0 0 224,0 19-288,0-19 160,22 20 64,-3-1 0,-19 1-32,19 1 160,-19-1-224,20 19 96,-20-20 32,0 2 160,0-1-32,-20-20-32,20 20-128,-19 1 256,19-21-544,-19 18 576,19-18-192,0 0-128,-22 19-128,22-19 160,0 0-384,0 0 64,0 0 159,0 21 129,0-1 192,0-20-288,0 41 192,-19-23 161,19 22 31,-20-20-128,20 19 128,-19 2 0,-2-22 129,1 22-1,20-23 65,-19 3-161,19 19-224,0-20 320,0-20-224,0 19-256,0 0 225,19 2-194,-19-21 130,20 0 95,1 0-801,18 0-352,-20 0-192,22 0-577,-2 0-1216,-18-21-674</inkml:trace>
  <inkml:trace contextRef="#ctx0" brushRef="#br1" timeOffset="38563.2055">3843 9672 9096,'-21'-20'1089,"1"1"2338,20-22-1729,-19 23-129,19-23-415,19 20-482,1-16-63,20-4-97,-1 0 33,-18 4 256,18 16-641,0 1 256,-18 20 257,-1 0-449,-1 0-256,0 20 320,3 1 193,-22 16-65,0-16-128,-22 19 97,3-1-385,-20 1 288,18-20-352,-18 1 288,20-3-256,-22 2-128,22-20 64,-1 21-481,1-21-512,19-21-608,0 21-1410,19-20-769</inkml:trace>
  <inkml:trace contextRef="#ctx0" brushRef="#br1" timeOffset="38774.2176">4219 9454 13004,'19'21'1025,"3"-3"1601,-22-18-288,0 40-320,-22-20-416,22 1-609,-39 17-256,20-17-321,-2 18-288,1-18-32,-18-3-64,38 3-32,-22-21-640,22 20-674,0-20-1056,0 0-1313,22-20-1186</inkml:trace>
  <inkml:trace contextRef="#ctx0" brushRef="#br1" timeOffset="39282.2468">4517 9335 6694,'0'-20'2050,"0"20"1537,0-20-1217,20 20-159,-20 20-578,0-20-224,0 20 193,0 19-609,-20 1 192,1-20-128,19 39-256,-21-19-225,1 1-255,1-23-193,19 23-224,-20-22 96,20 1-385,0-20-576,0 0-704,0 21-1346,0-21-1922</inkml:trace>
  <inkml:trace contextRef="#ctx0" brushRef="#br1" timeOffset="40075.292">4616 9056 8327,'0'0'2403,"0"0"-385,0-20-257,0 20-480,0 0-63,20 0-1,1 0-256,-21 0-129,19 0 65,1 0-384,-1 0 127,0 20-31,3-20-193,-22 20-191,19 1-1,-19-2 0,0 1 64,0 19-160,-19-18-256,19-1 192,-22-1-32,3 1-32,19-20 96,0 19-256,0 2 481,19-21-514,-19 20 225,22 0 65,-3 1-450,0-3 385,-19 1 128,20 22-31,1-21-65,-1 19-161,-1 1 258,0 1-97,-19-3-192,0-17 288,0 18-32,0 0-32,0-18 128,0 19-128,-19-20 193,19-1-33,-19 0-32,-22 2 64,21-1 97,-18 0-1,16-20-128,3 0-224,-20 0 64,20 0 97,-2 0-354,1 0 129,20 0-832,-19 0-386,19 0-864,0-20-1921,0 20-2660</inkml:trace>
  <inkml:trace contextRef="#ctx0" brushRef="#br1" timeOffset="40638.3243">4915 8798 11082,'0'-40'2819,"19"21"192,-19 19-833,0 19-193,0 2-447,0-2-353,-19 21-96,19 0-320,0-1-193,-22 1-223,22-20-33,0 20-416,0-21 288,0 1-288,0-20 96,0 0 192,22-20-448,-3 1 96,0-1 128,22 0-257,-22 0 129,1-20 96,20 1 0,-20 19-96,-1 0 96,1 0 96,-20 20-32,0 0 128,0 20 0,0 20 225,0-1-289,-20-19 224,20 20-352,-19 0 192,19-21-320,0 21-481,19-19-672,-19-2-1282,0 1-2497</inkml:trace>
  <inkml:trace contextRef="#ctx0" brushRef="#br1" timeOffset="42308.4199">5907 9335 7751,'0'0'1922,"0"0"160,0 0 576,0 0-800,0 0-32,0 0-545,0 0-224,0 0-32,0 0-256,0 0 63,0 0-415,0 0 704,0 0-256,0 0-641,0 0 160,0 0-128,-20 0-63,20-20-65,-21 20-160,21 0 224,0-20-224,0 20-224,0 0-609,0 0-96,21 0-673,-21 0-992,0 20-1538,20-20-4580</inkml:trace>
  <inkml:trace contextRef="#ctx0" brushRef="#br1" timeOffset="42467.4289">5907 9512 10217,'0'21'1794,"0"-1"512,0-20 705,0 0-289,0 0-672,0 0-1057,0 0-768,0-20-193,0 20-64,0 0-1250,0 0-3042</inkml:trace>
  <inkml:trace contextRef="#ctx0" brushRef="#br1" timeOffset="43174.4693">7296 9235 12908,'0'-39'192,"0"39"2082,0 0-672,20 20 31,-20 19-256,0 1-512,-20 0-96,20-1-353,0 1 65,0 0-385,0-1 64,-19 1-64,19 1-192,0-23 224,0 2-224,0-20 160,0 0-288,0-20 160,0-19 32,0 19 64,0-20-192,19-19 32,-19-1-33,20 1-287,20-21-353,-20 20-32,19-18 449,-18 17 288,18 22 64,1-1 224,-20 40 417,-1 0 31,0 20-63,-19 0 64,0 39-129,-19-18-64,19 17-159,-19 22 31,-22-41-224,22 22 64,-1-22 32,1-20-160,-2 2-192,1-21 64,1 0-897,19 0-672,0 0-1154,0-21-961</inkml:trace>
  <inkml:trace contextRef="#ctx0" brushRef="#br1" timeOffset="43446.485">7593 9274 11050,'21'61'641,"-21"-22"768,19-20 1217,-19 22-704,0 0 384,0-4-960,-19-16-802,19 20-159,-21-23-129,21 2-32,0-20-128,0 0 160,0-20-320,0 2 256,21-23-95,-2 20-1,-19-16-96,39 16 192,-17-19-256,16 19 320,-18 2-640,20 1 704,-20 18-640,20 0-801,-20 0-1538,-1 0 1</inkml:trace>
  <inkml:trace contextRef="#ctx0" brushRef="#br1" timeOffset="44125.5237">8626 8818 12395,'40'-20'481,"-40"1"1056,0-2 673,0 21-608,0-19 159,-21 19-928,2 0-480,-1 0 31,1 0-96,-22 0-96,22 0-192,-22 0 64,22 0-128,-20 19 225,18 2-161,-18-2-65,20 1 1,-3 20 64,3 0-128,19-1 64,-19 1 224,19 19-192,-20 2 32,20-3-160,-19 22 352,-3-41-224,3 22-192,-20-3 416,18-17-64,-18 0-160,20-4 96,-22 4 33,22-2 383,-1-19-160,-1 20 225,21-20-33,0 1-159,0-3-1,21-18-256,-1 21 0,19-21 96,1 0-384,-1 0 0,2 0-353,-3 0-608,3 0-384,-2-21-993,-20 21-1154</inkml:trace>
  <inkml:trace contextRef="#ctx0" brushRef="#br1" timeOffset="44389.5388">8746 9097 16335,'0'19'160,"0"1"1890,0 19-705,-21 2 97,1 17 127,1-17-896,-1 18-65,-1-19-351,2 0-161,19-1-32,-20 1 96,20 1-544,0-41-641,0 18-641,0-18-896,20-18-738,-1-3-6052</inkml:trace>
  <inkml:trace contextRef="#ctx0" brushRef="#br1" timeOffset="44806.5626">8725 9155 6438,'21'-58'6662,"-2"37"-6182,1 1 1314,20 20-641,-20-20 577,18 20-321,-16 0-416,-3 0-192,20 20-513,-18 0 0,-21 1-352,0-2 128,0 1 32,-21-1-224,2 1-32,-20 1 160,17-1-288,-16-1 192,-3 1 64,22-20-32,-1 0 160,20 0-352,0 19 127,0-19 482,39 0-289,-18 21-96,18-1 128,2 0-160,-22 1 512,20-3-127,-18 22 127,-21-20-320,0 21 160,0-23-31,-40 22 223,20-20-448,-40 1 128,21-21 97,-1 18-386,-20 2 225,21-20-63,-2 0-546,2 0-224,20 0-384,19-20-801,0 20-1601,19-18-1121</inkml:trace>
  <inkml:trace contextRef="#ctx0" brushRef="#br1" timeOffset="45102.5796">9321 8997 13420,'39'-40'609,"-39"20"352,0 20 1377,-19 0-1089,-1 20 449,-1 0-321,-18 39-480,-1 2 160,1-3 32,-21 3-288,40-3-193,1 3-95,-2-3-129,21-17-480,0 0 160,21-23-32,18 22-128,2-20-449,-3-20-512,3 0-448,-2 0-1378,1-20-1729</inkml:trace>
  <inkml:trace contextRef="#ctx0" brushRef="#br1" timeOffset="45425.5982">9459 9136 12684,'0'19'1633,"21"1"-736,-21 1 1409,0 18-897,0 0 481,0 2-384,0 0-834,-21-23-351,21 22-161,0 0 32,-19-1-256,19-39 160,0 0 64,-20 0 96,20-18-352,0-3 160,20 1-64,-20-21 0,19 22 32,2-20-160,-1 19 513,18-21-385,-16 22-32,17-1-97,-20 1 193,2 19-96,-1 0-160,-1 0-512,0 19-962,-19-19-1121,0 20-992</inkml:trace>
  <inkml:trace contextRef="#ctx0" brushRef="#br1" timeOffset="45681.6128">9916 8898 16944,'80'19'480,"-61"-19"1986,1 40-896,1 0-225,-2-1 449,-19 22-481,-19 17-608,-2-18-225,-18 20-416,-2-2 224,2-17-255,20-22 159,-22 1-545,22 1-768,0-23-480,-3 2-2051,3-20-9256</inkml:trace>
  <inkml:trace contextRef="#ctx0" brushRef="#br1" timeOffset="46086.6359">10374 9295 14733,'0'-21'1218,"0"21"1472,19 0-1024,20 0-545,-20-19 256,22 19-800,19 0-385,-21 0-256,21 0 160,0-20-128,-21 20-737,1 0-576,-20 0-1890,-1 0-1089</inkml:trace>
  <inkml:trace contextRef="#ctx0" brushRef="#br1" timeOffset="46256.6456">10473 9356 15182,'0'18'608,"0"-18"2467,38 0-2114,3 0 192,-2-18-736,1 18-449,19 0 352,1 0-416,-20-21-705,19 21-832,-19 0-962,-20 0-704</inkml:trace>
  <inkml:trace contextRef="#ctx0" brushRef="#br1" timeOffset="46489.6589">11147 9076 14253,'39'0'2018,"-18"0"961,-21 0-865,0 21-609,0 18 1,-21 0-193,1 21-384,-18-21-257,18 22-287,-21-22-129,22 1-192,0 0-64,19-1 32,0-20-384,0-19-545,19 0-384,0 0-929,1-19-1378,1 19-736</inkml:trace>
  <inkml:trace contextRef="#ctx0" brushRef="#br1" timeOffset="47098.6938">11286 8779 10025,'-21'-21'929,"42"2"1729,-1-2-1344,-1 21 95,1-19 385,1 19-257,-2 0-704,1 0 0,-1 19-129,2-19-159,-1 40 95,-20-19-287,0 38 223,0-19-351,0 39-129,0-19 32,-20 20 96,20-2-192,0 2 0,0-20 64,20-1-96,-1-19 64,1 0-32,20-1 64,-20 1-128,-1-20 64,-19 1 32,21-21-32,-42 18 161,2-18-1,-1 20 128,-20-20-256,1 21 256,-2-21-159,-17 0-225,37 19 128,-18-19 0,19 0-353,-1 0-960,21 20-1153,0-20-2819</inkml:trace>
  <inkml:trace contextRef="#ctx0" brushRef="#br1" timeOffset="48423.7695">12000 9175 6117,'0'0'8424,"0"0"-7143,21 0 1987,18 0-1475,1-20-127,-1 20-449,2 0-576,17 0-161,2-19-96,-19 19-384,17 0 0,-17 0 64,-3 0-512,-16 0-449,-3 0-768,0 0-962,-19 0-832,-19 19-1794</inkml:trace>
  <inkml:trace contextRef="#ctx0" brushRef="#br1" timeOffset="48569.7779">12199 9255 7847,'-40'0'5477,"40"19"-3459,0-19 801,21 0-1090,18 0-31,-20 0-1154,22 0-159,19 0-673,-2 0 576,2 0-1089,0 0-2274,-2 0-32</inkml:trace>
  <inkml:trace contextRef="#ctx0" brushRef="#br1" timeOffset="48958.8002">13509 8779 12363,'39'-21'1217,"-39"2"321,21 19 960,-1 0-1088,-20 19 447,0 2-608,-20 18-544,-1 1-64,21-20-129,-19 19-416,-1 1 0,1 0-64,19-20-448,-21-1-449,21 21-800,0-40-1186,0 21-929</inkml:trace>
  <inkml:trace contextRef="#ctx0" brushRef="#br1" timeOffset="49151.8113">13191 9136 13901,'0'0'736,"20"0"2115,1 0-641,18 0-833,21 0-63,-2 0-834,2-20-160,0 20-159,20 0 63,-20 0-416,-2 0-609,-17 0-993,-22 20-1665,-19-20-96</inkml:trace>
  <inkml:trace contextRef="#ctx0" brushRef="#br1" timeOffset="49495.8309">13191 9335 10505,'20'0'4517,"1"0"-3684,18-20 2017,0 20-1440,21 0 415,0 0-576,-21 0-448,21 0-352,-41 0-97,2 20-256,-21 1-288,0-3 480,-40 1 0,1 2-256,-2 19-160,2-19 128,-21-3 64,0 1-96,22 2 0,18-1 128,-1 1-96,21-21 193,41 0 95,-22 0 192,41 0-223,-2 0-257,22-21 32,-1 21-64,-19 0-225,0 0-511,0 21-834,-40-21-1377,-1 0-3074</inkml:trace>
  <inkml:trace contextRef="#ctx0" brushRef="#br1" timeOffset="50539.8906">1141 10904 11146,'0'-19'256,"0"-2"1826,0 21 32,0 0-672,0 0 287,0 0-415,0 21-290,0-2-287,22 21-224,-22-1-193,0 1-160,0 0-96,19-1 96,-19 1-192,0 0 32,20-20 160,-20 0 33,0 0 319,0-20-31,0 0-225,0 0-384,-20-20 96,20 0 32,0 0-32,0 0 192,0 0-384,0-20 127,20 21 130,-1-1-258,22-20 321,-3 21-416,3 19-641,19-21-640,-2 21-1282,2 0-1121</inkml:trace>
  <inkml:trace contextRef="#ctx0" brushRef="#br1" timeOffset="50973.9155">2174 10983 14830,'-19'0'1121,"19"0"-545,0 0 833,0 0 161,39 0 736,1 0-832,40 0-289,-1 0 0,20 21-705,0-21 193,-20 0-257,1 0-192,19 19-224,-20-19 225,1 0-225,-1 0 192,-19 0-192,-19-19-288,-2 19-641,-20 0-288,2 0-929,-21 19-1057,-21-19-737</inkml:trace>
  <inkml:trace contextRef="#ctx0" brushRef="#br1" timeOffset="51556.9488">2273 10785 7334,'0'-20'1538,"0"20"-97,0-20 1282,0 20-641,0 0-961,-19 0-737,-1 20-224,20 0 225,-19-20 159,-22 20 1,22 0-97,0-1 257,-3 1-129,3 1 1,0-21 32,-1 0-353,20 0-32,0 0-96,0 19-160,0-19 256,20 20 33,-1-20 31,0 20-192,22-1 128,-22 1-96,-19 1-192,20-21 192,1 19-416,-2 1-449,1-20-576,-1 20-1121,-19-20-801,0 20-4132</inkml:trace>
  <inkml:trace contextRef="#ctx0" brushRef="#br1" timeOffset="52104.9802">2533 10567 13612,'19'0'-128,"-19"19"192,0 1 1666,0 0 32,-19-1-257,19 22-544,0-22-449,-21 1-31,21 0-193,0-20-32,0 0 321,-20 0-193,20 0 33,0-20-449,-19 0 96,19 1-288,0-1-1,19-20 161,1 0-224,1 1 384,-2-1-288,20 0 96,-20 21 0,3-22 160,-3 22-320,0 19 224,1 0-33,-20 0-127,0 0 288,0 19-32,0-19-96,0 41 128,-20-22 33,20 1-1,-19 0-192,0-1 224,19 2-192,-22-21 256,22 20-64,0-20-192,0 0 192,0 19 161,0-19 319,22 20-287,-22 0-65,19-1-32,-19 2-256,19-1 256,1-1-256,1 1-800,-21 0-450,20 0-960,-1 0-1633</inkml:trace>
  <inkml:trace contextRef="#ctx0" brushRef="#br1" timeOffset="54121.0954">3783 10705 8039,'0'-19'4036,"0"19"-3620,0 0 193,0 0 800,-20 19-192,20 1-320,0-20-288,-21 20-193,21 0-31,-19 0-129,-1 0-64,1 0 32,-2-20-96,1 0 161,20 0-193,-19 0 32,0 0-32,-3-20-32,22 0-64,0 20-64,0-20 32,0-20-160,0 20 0,0-19-33,22 18 225,-3 2-32,0-1-32,1 0 64,-20 20-64,21-19 0,-21 19 32,19 0 96,-19 19 160,20 1 65,-20 0 31,19-1 128,-19 22-191,0-2-65,0 21-64,-19-20 32,19 20-160,-20-21 224,20 20-384,-19-19 224,19 0-352,-41-1 192,22 1 64,0-20-128,-22 0-1,21 0 33,1 0-64,-2 0 32,1-20 320,1 0-320,19 0 128,0-20-32,-19 20-192,19-20 96,0 0 127,19 0-95,-19 0 64,19 1 96,-19 19 64,20 0 33,1-21 191,-2 21-288,-19 21 288,20-21-96,-1 0 97,3 19-257,-22-19-64,19 0 0,-19 20-256,19-20-1058,-19 0-1120,0 20-1794</inkml:trace>
  <inkml:trace contextRef="#ctx0" brushRef="#br1" timeOffset="54649.1256">4139 10626 13869,'0'19'-289,"0"-19"1314,-19 21 993,19 18-64,-19-19-769,-3 20-480,3 0-97,0-1-223,-22 2-161,21-2-128,1 0 32,0-19-32,-22 1 129,22-2-386,-20 1 322,-2-20-193,22 0-193,-1 0 97,-1-20-64,21 20-32,0-19 96,0-2-32,0 1-257,0-19 193,21 19 288,-1 20-416,-1-19 256,1 19 160,1 0 160,18 19 320,-20 21-31,22-21 63,-3 22 193,3-22-385,-21 21 161,-1-20-257,0-1 1,3 21-289,-3-20 96,0 0 32,-19-20-769,20 20-800,-20 0-1506,0-20-1697</inkml:trace>
  <inkml:trace contextRef="#ctx0" brushRef="#br1" timeOffset="54994.1453">4616 10805 15919,'0'0'160,"0"0"1633,0 0 1,0 20-1121,0-20-289,0 0-352,20 0-704,-20 19-1795,0-19-1216</inkml:trace>
  <inkml:trace contextRef="#ctx0" brushRef="#br1" timeOffset="55144.154">4616 10983 14862,'-19'21'128,"19"-21"1473,0 0-127,0 0-1250,19 0-192,-19 0-737,20 0-2722</inkml:trace>
  <inkml:trace contextRef="#ctx0" brushRef="#br1" timeOffset="56899.2543">7137 10686 10666,'0'-20'608,"0"20"353,0 0 1089,0 0-288,0 39 160,20 1-289,-20 0-352,0 19-640,0 1-65,0-1-63,-20 1-321,20 19-96,0-19-128,-19-20 192,19 0-96,0-21 0,0 1-160,-21-20 256,21 0 129,0-20-321,-20 1-32,20-1 224,0-20-320,0 0 128,0-19 192,20-1-416,1 0 224,-21-18-481,19-2 97,20-20 31,-18 40 97,18-18 0,21 37 224,-21 2 128,-18 19-64,18 20 352,-19 20-224,-20 0 257,0-1-65,0 22 128,0-2-352,0 0 225,-20 2-65,1-2-352,-1 1 224,-20 0 64,20-20-160,-20-1-160,20 1-128,1-20-257,19 21-480,0-21-800,0 0-1314,0 0-545</inkml:trace>
  <inkml:trace contextRef="#ctx0" brushRef="#br1" timeOffset="57211.2722">7475 10864 11082,'0'60'160,"0"-21"2435,19 2-738,-19-2-127,-19-19-257,19 19-480,0 1-480,0 0-65,-20-20-416,20 0 96,0-20 33,0 0-161,0 0 192,20-20 96,-20 0-256,19 0 416,2-19-319,-1 18 319,-1-18-256,0 19-64,1-19-160,20 18 192,-20 21-96,-1-20-31,3 20-33,-22 0 32,19 0-641,0 20-928,1-20-1667,-20 21-703</inkml:trace>
  <inkml:trace contextRef="#ctx0" brushRef="#br1" timeOffset="57951.3146">8228 10348 10954,'0'0'384,"0"-19"1986,0 19-576,0 0-577,-19-21 129,0 21-610,-1 0-383,-1 21 127,2-21-416,-1 0 32,1 0-64,-22 19 0,22 0 0,19 2-64,-20-2 32,-1 1 192,2 1-256,19-2-64,-20 21 320,1 0-320,19 19 128,-21 1 32,1-1 64,1 21-96,19 0-32,-20-2 32,-1-18 193,21 0-321,0-1 160,0-19 32,0 0 96,-19-20-96,19-1-192,0 1 384,0-20 192,0 20-384,0-20 225,0 0 63,19 0-32,-19 0 1,21 0-257,18 0-64,-19 0 32,1 0 32,-2 0-513,20 0-800,-18 0-1698,18 0-480</inkml:trace>
  <inkml:trace contextRef="#ctx0" brushRef="#br1" timeOffset="58386.3395">8507 10645 11370,'0'-19'1121,"0"38"32,0 2 1122,-21-1-514,21 19 33,0 1-577,0 0-256,0 19-481,0-19-95,0 0-225,0-1-32,0-18-128,0-2 0,0-19-448,0 20-545,0-20-513,0-20-864,0 20-609,0-19-5028</inkml:trace>
  <inkml:trace contextRef="#ctx0" brushRef="#br1" timeOffset="58819.3642">8428 10626 7302,'39'-40'2243,"1"21"-1026,-20-1 1217,19 20-800,1 0 223,-1 0-255,2 0-385,-22 0-512,22 20-353,-41-1-224,19 1 64,-38 0-128,19-1 0,-41 2-32,2-1-96,18-1 64,-18 1 32,-1-20-192,20 20-128,1-20 288,19 0-160,0 0 192,19 0-32,-19 0-160,41 0 192,-22 0-64,20 20 192,2 0-128,-2 0 128,-18 19 224,18 2-95,-20-22-33,-19 21 32,0-1-32,-19-18 193,-1 18-321,1-19 0,-22 0-32,22-20 0,-22 19 0,2-19-320,20 0-192,-22 0-225,22 0-512,19 0-160,0 0-1314,0 0-768</inkml:trace>
  <inkml:trace contextRef="#ctx0" brushRef="#br1" timeOffset="59111.3809">9321 10348 12011,'20'-19'416,"-20"19"1442,-20 19 192,-20 21-64,1-1 64,-2 1-641,-19 19-224,21 21-96,-21 0-192,22-1-288,-3 0-417,22 1-96,-1-21-64,20 1-64,0-20-609,20 0-1024,20-21-1026,-1 1-2370</inkml:trace>
  <inkml:trace contextRef="#ctx0" brushRef="#br1" timeOffset="59708.415">9440 10686 11883,'0'-20'320,"0"20"2403,-20 20-1090,1-1 225,-2 21-192,-18 20-481,19-21-321,-1 21-31,2-1-480,19-18-97,0-2-64,19-19 32,2 0-224,18-1 0,-19-19 0,20 0-96,-20-19-32,-1-1-449,2 0 385,-21 0-128,0 1 192,0-2 64,0 1 32,-21 20 64,21-19 96,0 19-64,0-20-224,0 20 160,21 0 0,-21 0 32,20 0 0,-1 20-513,0-20-832,3 0-1185,-3 0-865</inkml:trace>
  <inkml:trace contextRef="#ctx0" brushRef="#br1" timeOffset="60260.4467">9955 10448 10441,'-19'-21'577,"19"21"1761,-20 0 161,1 21-546,-22 38 1,22-19 0,-22 19-769,2 1-96,-1-1-416,20 1-353,1-1-32,19-18-320,0 18-96,0-20-224,19 1-353,22-20-480,-22 0-1025,20 0-1666</inkml:trace>
  <inkml:trace contextRef="#ctx0" brushRef="#br1" timeOffset="61806.535">10056 10686 11851,'19'-20'352,"-19"-1"1153,20 21 802,-20 21-994,0-1 449,0-1-481,-20 1-545,20 20-159,-19 0-97,-2-20-127,1 19-161,1-18-128,19-2-64,0 1-64,0 0-352,0-20-481,0 0-993,19 0-352,1-20-128,20 20-1442</inkml:trace>
  <inkml:trace contextRef="#ctx0" brushRef="#br1" timeOffset="62034.548">10294 10686 9128,'20'0'2114,"-20"0"673,-20 0-1250,-1 19-224,2 1 161,-1 0-417,-21 0-160,3 0 64,-3 20-129,22-21-31,-1 1-481,20 1 161,0-21-481,20 19 96,-1-19 96,22 0-288,-3 0 288,3 0-416,-2 0-352,-18 20-321,18-20-993,-20 0-929,-19 0-1056</inkml:trace>
  <inkml:trace contextRef="#ctx0" brushRef="#br1" timeOffset="62349.5662">10451 10407 6886,'60'-19'7207,"-40"19"-6887,-20 19 1922,21 1-96,-21 1-192,19 38-480,-19-19-514,0 19-607,-19 1-1,19-1-224,-21 21 96,-18-21-288,20 1 64,-3-21 0,22 2-352,-19-2-128,-1-39-481,20 20-993,-19-20-769,19 0-704</inkml:trace>
  <inkml:trace contextRef="#ctx0" brushRef="#br1" timeOffset="62592.58">10730 10249 14798,'39'18'1057,"-39"3"-481,0-1 1602,0 39-416,0-19 256,-19 40-897,-1 0-353,1-2-127,-2 22-513,-18-1 0,19-19-64,-20 0-64,20-1-288,1-39-352,19-1-674,0-19-1504,0 0-2083</inkml:trace>
  <inkml:trace contextRef="#ctx0" brushRef="#br1" timeOffset="62979.6022">10969 10805 15887,'19'-20'384,"0"20"1442,3 0-97,16-20-832,3 20 128,-2 0-544,21 0-321,-21 0-96,1 0-96,-1 0-545,-19 0-1184,1 0-1154,-21 0-1025</inkml:trace>
  <inkml:trace contextRef="#ctx0" brushRef="#br1" timeOffset="63142.6114">11007 10885 13452,'-19'19'705,"19"-19"1633,19 0-672,3 0-737,16 0-161,3 0-608,-2-19-288,0 19 32,1 0-897,-1 0-1409,2 0-1442</inkml:trace>
  <inkml:trace contextRef="#ctx0" brushRef="#br1" timeOffset="63383.6252">11684 10567 9833,'19'0'6598,"-19"0"-5317,0 19 1378,-19 21-801,-3 0-161,3 19-159,-20-19-898,-1 20-159,20 0-161,-20-1-160,20-20-288,1 1-128,19 0-449,0-20-384,0-20-769,19 0-1409,1-20-1537</inkml:trace>
  <inkml:trace contextRef="#ctx0" brushRef="#br1" timeOffset="63980.6593">11783 10229 9705,'0'-21'1441,"0"21"1602,0 0-1538,19-19 1,0 19-1,3 0-544,-3 0-160,20 0 0,-20 19-225,22 2 1,-22-1 95,1 19-159,1 21-129,-21-1-63,0 1-1,0 20-64,-21 18-128,21-18 0,-20 20 97,20-21-322,0 0 129,20 1 129,-20-20-257,21-1 320,-2-19-224,1-1 0,-20 1-32,0-20 192,0 0-128,0 0 64,-20-1-64,1-19 32,-22 0 224,2 0-288,18 0 96,-18 0-32,1-19-31,-3 19 159,2 0-288,18 0-289,2 0-576,-1 0-1089,20 0-2049,0 0-9482</inkml:trace>
  <inkml:trace contextRef="#ctx0" brushRef="#br1" timeOffset="65372.739">12695 10725 11050,'-19'0'1089,"19"0"1666,19 0-898,1 0 193,20-20-480,-1 20-385,21 0-256,-21 20-193,21-20-95,0 0-32,0 20-289,-21-20-96,2 20-64,-22 0-128,0-20 161,1 20-33,-20 0-256,0-20 384,-20 19-256,-18-19 32,-3 20 128,2-20-288,-21 21 96,0-21 0,21 19 192,-21-19-288,0 20 192,21-20-64,18 20 0,2-20-32,19 0 96,0 19-352,0-19-224,19 0-962,2 0-800,-1 0-2594</inkml:trace>
  <inkml:trace contextRef="#ctx0" brushRef="#br1" timeOffset="67000.8321">12755 10686 7751,'0'-20'1794,"0"20"-385,0 0-704,0 0-33,-21 0-31,21 0-97,0 20-127,-19-20-65,19 0 32,-20 0-63,20 0 63,-19 0-32,19 0 65,-21 0-97,21 0 96,0 0 1,-20 0-33,20 0 1,0-20-97,-19 20 64,19 0-192,0 0 193,0 0 95,-19 0-224,19 0-64,0-21 65,0 21-65,19 0-256,-19 0 448,19 0-192,-19 0-32,20 0 0,1 0 129,-2 0-225,1 21 320,-1-21-192,22 0-224,-22 0 160,1 0-32,1 20 161,-2-20-161,1 0-96,-1 19 96,2-19-32,-1 0-160,-1 20 192,0-20 32,-19 0-64,22 0-32,-3 20 32,-19-20-160,20 0 128,-1 0 0,-19 0 96,0 20-192,21-20 128,-21 0 0,0 0 96,0 0-256,20 0 160,-20 0 64,0 0-256,0 0 192,0 0 0,0 0-64,0 20 64,0-20 128,0 0-288,0 0 160,0 0 0,-20 20 64,20-20-192,-21 0 160,2 0 64,-1 0-224,1 20 64,-3-1 64,-16-19 128,18 20-320,-20 1 224,1-21 32,-2 19 32,2 1-128,18-20-32,2 0 224,-1 20-320,20-20 64,0 0-192,0 0-929,20 0-833,-1 0-2050</inkml:trace>
  <inkml:trace contextRef="#ctx0" brushRef="#br1" timeOffset="67461.8586">13846 10487 6213,'20'-20'3844,"-20"1"-1666,0 19 929,0 0-1153,0 0-160,0 19-1,-20 21-736,20-21-192,0 22 32,-19-2-513,19-19-31,0 20-193,-19-1-64,19-19-64,0 20-96,0-20-385,0 0-768,0 0-320,0-20-1698,0 19-673</inkml:trace>
  <inkml:trace contextRef="#ctx0" brushRef="#br1" timeOffset="67671.8706">13490 10805 14029,'0'0'1121,"19"0"1345,1 0-256,20 0-864,-1 0-546,2 0-351,17 0-225,2-20 0,-19 20-320,17 0 224,2 0-320,-19 0-737,-22 0-768,0 20-1058,1-20-961</inkml:trace>
  <inkml:trace contextRef="#ctx0" brushRef="#br1" timeOffset="68021.8905">13649 10983 12908,'-41'0'1089,"41"21"1153,19-21 320,3 0-992,17 0-577,1-21-417,-1 21-191,2 0-1,-3 0 64,3 0-223,-21 0-97,-1 21-64,-19-21-32,0 19 256,-19 1-352,-1 0 224,-21 0-224,3-1 128,-3 2 96,2-2-192,18 1 128,-18 0 97,39 0 287,0-20-288,0 20 161,20-20-353,20 0 128,-1-20 64,21 20-480,-21-20-129,21 20-319,0 0-994,-21-20-929,21 20-1665</inkml:trace>
  <inkml:trace contextRef="#ctx0" brushRef="#br1" timeOffset="68290.9059">14304 10805 15022,'19'-20'800,"20"20"1795,-18 0-129,18 0-1024,21 0-97,-21 0-512,21 0-257,0-20-448,-21 20-192,21 0 64,-21 0-224,-18 0-352,-2 0-770,1 0-992,-20-20-993,0 20-192</inkml:trace>
  <inkml:trace contextRef="#ctx0" brushRef="#br1" timeOffset="68485.917">14660 10606 11050,'0'0'1762,"-19"20"928,19-1-223,-19 2-738,19-1 97,-22 19-929,3 1-161,0-20-287,-1 20-321,20-21-32,-21 1-160,21 20-577,0-20-768,0 0-1602,21-20-1217</inkml:trace>
  <inkml:trace contextRef="#ctx0" brushRef="#br1" timeOffset="68972.9449">15494 10567 15566,'19'-20'833,"-19"-1"1697,0 2-704,-19 19-32,-20 0-641,-2 19-352,-17-19 160,17 41-289,-19-22 97,2 1-385,18 19 97,1-18-97,17-1-256,22-1 32,0 1-63,22 0-162,17 0 194,1 0-1,18 0-320,-17-20 127,19 0-95,-2 0-192,-17 0 224,-22 0-128,1 0 160,-20 0-97,0 0 97,-20 0 0,-20 0 0,1 0 96,-21 0 0,2 20 64,-2-1 353,19 1-129,-17 1 320,36 18-95,3-19-289,38-1-32,3 1 0,17 1-95,21-2-33,0-19-128,19 0-481,-1 0-544,1 20-32,-19-20-1634,0 0-2434</inkml:trace>
  <inkml:trace contextRef="#ctx0" brushRef="#br1" timeOffset="70473.0307">1360 12473 15438,'-60'20'-224,"41"0"288,0-1 993,19-19 352,19 0 97,22 0-321,-3 0-224,22 0-96,20 0-225,19 0-352,0 0 193,21 0-385,-21 0 128,-1 0-128,23 0 0,-23 0-64,1 0 0,0 0 129,2 0-386,-24 0-255,-17-19-449,-19 19-256,-2 0-128,-20 0-65,-19 19 289,0-19-1537,-19 0-2755</inkml:trace>
  <inkml:trace contextRef="#ctx0" brushRef="#br1" timeOffset="70759.047">1539 12651 16751,'-119'40'128,"79"-40"-704,40 20 1120,21-20 417,-2 0-64,42 0 128,-3-20-192,21 20-96,22 0-129,-22 0 33,20 0-33,0 20-544,-19-20 97,18 0-65,1-20 0,2 20 0,-2 0-32,-20 0 32,1 0-480,-22 0-417,-17 0-416,-3-19-161,-16 19-736,16 0-416,-38 0-705</inkml:trace>
  <inkml:trace contextRef="#ctx0" brushRef="#br1" timeOffset="71089.0659">2512 12175 14958,'-39'-20'32,"19"20"-385,40 0 642,-20 20 800,39-20 224,-18 20-224,18-1-256,-1 2-161,3-2-159,-2 2 63,2-2-447,19 21 95,-2-20-64,2 20 0,-19-21 0,17 21 32,-18-20-31,-20 0 223,-1 19 128,-19 1 1,0 0-353,-39-20-32,-1 20-32,-18-21-32,-3 21 96,-18-20-384,19-1 224,0-19-448,2 21-481,17-21-1121,22 0-2178</inkml:trace>
  <inkml:trace contextRef="#ctx0" brushRef="#br1" timeOffset="73177.1855">4021 12334 8423,'0'-20'385,"0"0"1120,0 1 1314,0 19-929,0-21-65,0 21-864,0 0-640,0 0 608,0 21 192,0-2-225,0 21-127,-21 20-224,21-21-225,-20 21-64,1-1 33,19 1-322,-39 0 226,18-1-33,21-20-160,-19 2 224,-1-22-192,20 1 128,0-20 96,0 0 193,0 0-449,0-20-224,20-19 192,-1-1-32,2-20-33,-1 1-223,18-21-64,3 21-161,-2-21 193,2 1 128,-3-20 288,3 39-160,-2 20-64,-20 21 224,-19 19 224,22 19-96,-22 21 385,19-1-417,-19 1 288,0 0-192,0 0 97,0 0-193,-19 19 96,19 1-224,-22-1-96,3 21 0,19-21-160,-20 1-64,20 0-193,-19-41-288,19 21-448,0-40-544,0 0-962,0 0-640</inkml:trace>
  <inkml:trace contextRef="#ctx0" brushRef="#br1" timeOffset="73327.194">4021 12651 7302,'-21'-39'4773,"1"19"-4197,20 0 1282,0 20-641,0 0-352,0 0-416,20 0-289,1 0-96,18 0-128,-20 20-769,22 0-1217,-2-20-2754</inkml:trace>
  <inkml:trace contextRef="#ctx0" brushRef="#br1" timeOffset="73831.2228">4636 12513 12075,'-20'0'320,"1"0"1794,-1 39 160,-1 1 1,2 0-642,-20 0-672,18-1-577,21 1-159,-20 0-193,20-1-193,20-19 290,-20 0 95,21-20-448,18-20-97,-20 0-95,2 1 128,18-22 288,-19 2-161,1-20 258,-2-1-226,-19 0 97,20 1 193,-1-21-322,-19 1 129,19-20 160,3-1-160,-3 1 64,0 59 1,1 1 223,1 39 32,-1 0 96,-20 19 289,0 1-193,0 40 193,0 0-160,-20-1-129,-1 1-64,21-1-96,-20 1 33,20-1-353,-19-19 160,19 20-32,-19-1-545,19 1-191,0-20-321,0-1-993,0-19-1281,0-20-737</inkml:trace>
  <inkml:trace contextRef="#ctx0" brushRef="#br1" timeOffset="74127.2397">4855 12394 14765,'19'-20'257,"-19"40"2273,0-1-448,0 21-256,0 0-513,0 19-576,0-19-257,19 0-320,-19 0 97,22-1-289,-3-19 256,0-20-128,1 0 0,1-20 0,18 0 96,-20 1-192,22-2 32,-22-18-128,1-1 96,20 0-32,-20 1-544,-1-1-225,22 0-576,-22 21-1122,-19-1-1184</inkml:trace>
  <inkml:trace contextRef="#ctx0" brushRef="#br1" timeOffset="74733.2744">5271 12969 11659,'20'0'448,"-20"0"1954,0 20-480,0 20-320,0 0-353,0-1-513,0-18-223,0 18-161,-20 0-256,20 2 97,0-2-193,0-19-97,0-1-511,0 2-641,0-21-833,20 0 288,-20 0-1057,0 0-1793</inkml:trace>
  <inkml:trace contextRef="#ctx0" brushRef="#br1" timeOffset="74985.2888">5291 12969 6886,'21'-59'1922,"-2"39"-96,1 0 320,-1 0-449,2 20-352,-1-20 65,-1 20-65,0 20-448,1 0-256,-20 0 95,0 0-255,0 20 31,0-21-192,-20 1-255,1 0 223,0 0-352,-22 0 64,22-20-128,-1 0-321,1 20-576,19-20-929,0-20-1088,0 20-482</inkml:trace>
  <inkml:trace contextRef="#ctx0" brushRef="#br1" timeOffset="75498.3181">5570 12989 11050,'19'20'769,"-19"-20"1217,0 40 128,0-20-481,0 19-159,0 1-898,0-20-256,0 19 33,0-18-321,0-1 96,-19-1 64,19 1 0,0-20 0,0 0-128,0 0 65,0-20-258,0 1 226,0-1-129,0-20-129,19 0 97,-19 0 32,39-19-160,-18 19 32,-2 0 128,20 21 32,-17-21 192,-3 20-320,0 20 256,1 0-32,-20 20-32,0-20 32,0 40 97,0-21-290,-20 1 226,20 0-65,-19 0-32,0 0 0,-3 0 32,3-1-192,19 1 224,0-20 64,0 0 0,0 0 32,0 21 193,0-21-289,0 19 64,19-19-64,-19 20-64,22-20-224,-22 20 0,19-20-193,-19 19-992,19-19-545,-19 0-544,20 0-513</inkml:trace>
  <inkml:trace contextRef="#ctx0" brushRef="#br1" timeOffset="75891.3407">6085 12950 11723,'19'-40'1217,"-19"40"160,-19 0 577,19 0 288,-19 40-448,-1-21-257,-1 21-672,2 0 0,-1 19-225,1-19-319,-2 19-33,1-18-416,20-2 128,0-19 0,0-1 64,20-19-384,1 21-225,-21-21-63,19-21-1,1 2 225,-1-21-1,-19 21 289,21-1-32,-21-1 288,0 2 257,0-1-97,0 0 288,0 20-223,0 0 31,20 0-192,-20 0-63,19 0-65,-19 20 64,19-20-320,22 0-417,-21 20-1056,-1-20-2147</inkml:trace>
  <inkml:trace contextRef="#ctx0" brushRef="#br1" timeOffset="78046.4639">6880 12036 13324,'19'-20'577,"-19"20"-417,0 0 2050,0-20-641,0 20-287,-19 0-642,-3 0-319,22 0-33,-19 0 0,0-20-288,-1 20 64,1 0-64,-3 0 192,3 0-320,0-19 128,-1 19 0,-1 0 160,21 19-160,-19 1-256,19 0 352,0 0-32,0 39-224,-20-19 160,20 39 128,0 1-96,0-20-128,0-1 32,0-19 0,0 20 0,0 19 64,-19 1 64,19-21-64,0 1 32,-21-21 64,1 21-32,20-40 353,-19 20-385,19-21 224,-20 1 32,20-20-96,0 0 385,20 0-257,-20-20 97,19 1-449,1 19 160,20 0-128,-20-20 32,20 20-96,-20 0-321,18 0-383,-16 0-289,-3-20-993,1 20-353,-1 0-672</inkml:trace>
  <inkml:trace contextRef="#ctx0" brushRef="#br1" timeOffset="78321.4797">7077 12374 12684,'20'-40'1441,"-20"40"-1313,0 0 1762,0 20 96,0 0-289,0 0-640,0 19-416,0 1-225,0 0-127,-20 19-289,20-19-65,0-1-95,0-18-192,0-2-865,0 1-897,0-20 96,0 0-577,0 0-2145</inkml:trace>
  <inkml:trace contextRef="#ctx0" brushRef="#br1" timeOffset="78751.5043">7077 12394 7783,'0'-60'608,"0"20"1474,20 21-96,1-2-256,18 2-97,-20 19-383,22 0-129,-2 0-224,-18 19 31,-2-19-383,1 21-321,-1-21 64,2 19-191,-21 1-162,0 0 322,0 0-385,0 0 64,-21 0 32,-18-1-33,20 1 33,-22-20-32,22 20 0,-1-20 224,-1 0-352,2 0 64,19 0 192,0 0-224,19 0 128,2 20-32,18-20 160,-19 0-64,20 20 288,-20 0-63,-1-1-161,2 21 256,-1 0 64,-20-20-223,0 20 287,-20-21-288,-1 1-64,-18 0-160,20 0 32,-22-1 0,2-19-224,18 0-352,-18 0-385,20 0-865,19 0-961,0-19-768</inkml:trace>
  <inkml:trace contextRef="#ctx0" brushRef="#br1" timeOffset="78931.5145">7475 12672 12876,'40'39'544,"-40"1"994,0 0 223,0-20-223,-21-1-65,2 21-512,-1-20-480,1 0-578,-2 0 97,1 0-384,1-1-705,-1-19-1281,20 0-1218</inkml:trace>
  <inkml:trace contextRef="#ctx0" brushRef="#br1" timeOffset="79356.5388">8011 12354 15919,'20'-20'128,"-20"20"1313,-20 0-64,-1 20 609,-18 0-705,-1 19-384,1 1 0,-2 20-448,2-21-385,20 1 96,19 0-224,0-21 192,19 2-384,1-2 127,20-19-543,-1 0-33,-19-19 1,20-2 191,-20 2 33,-1-1 448,2 0-193,-21 0 225,-21 0 32,21 0 64,-19 20 353,19 0-225,-20 0 64,20 0 97,0 0-385,0 0 64,20 0-32,-1 0-64,2 0-769,18 0-416,2 0-1249,-22 0-1154</inkml:trace>
  <inkml:trace contextRef="#ctx0" brushRef="#br1" timeOffset="79927.5716">8190 11917 14285,'0'0'32,"19"-20"1602,0 20-385,3 0 641,-3 0-705,20 0-256,-20 0-417,22 0 1,-22 20 159,1 20-287,1-1-161,-2 1-32,-19 19 0,0 21 32,0-20-31,0-1-193,0 1 96,0-20 128,0 19-192,-19 1-160,19 19 320,0-20-320,0 1 224,19-1 32,-19-18 192,0-22-128,20 21-159,-20-40 287,-20 20-224,20 0-128,-19-20 128,-2 0-64,-18 0-32,20 0 64,-22 0-64,22-20-64,-1 20-224,-21 0-577,22 0-1185,19 20-3043</inkml:trace>
  <inkml:trace contextRef="#ctx0" brushRef="#br1" timeOffset="81403.656">8905 12413 12395,'-22'-19'545,"3"19"1345,19 0 63,0 0-287,19 0-321,3 0-672,-3 0-33,1 0-191,20-20-225,-1 20-160,0 0 128,1 0-544,-1 0-257,2 0-1216,-2 20-481,-18-1-609,-2-19-4548</inkml:trace>
  <inkml:trace contextRef="#ctx0" brushRef="#br1" timeOffset="81549.6643">8984 12513 11338,'-40'0'833,"40"19"672,-20-19 962,40 0-898,-20 20-384,19-20-896,22 0-129,-3 0 96,3 0-929,17 0-1312,-17 0-1635</inkml:trace>
  <inkml:trace contextRef="#ctx0" brushRef="#br1" timeOffset="82088.6952">9717 11658 11562,'0'-19'705,"0"19"929,0 19-1,0 21 449,0 0 32,0 39-512,0 1-449,0 19 64,0 21-705,0-22 193,-20 22-321,20-41-255,-19 1 95,19 19 32,-19 40-32,-1 0-256,-1-20 96,2 0 0,19-20 129,-20-19-193,20-20-33,-19-21-191,19-19-320,0 0-225,0-20-480,0-20-449,19 0-1473,1-19 160</inkml:trace>
  <inkml:trace contextRef="#ctx0" brushRef="#br1" timeOffset="82803.736">10135 12493 7783,'0'-40'3363,"0"20"-2370,-21 0 1249,21 20-993,0 0 449,0 0-321,0 40-544,0 0-64,0-20 64,0 19-577,0 1-64,0-20-64,0 19 64,0 1-320,0-20 128,0 20 160,0-21-160,0-19 0,0 0-192,0-19 96,0-21 192,0 1-96,0-1-128,0 0 192,21 0-416,-21-19 192,20-1-481,18 1 545,-16-1-160,17 21 160,-20-1 128,2 40 288,-21 0-32,0 19 129,0 2-33,0 18-160,0-19 257,0 0-385,-21 20 64,2-1-32,-1-19-128,1 20 32,-3-20-64,3-20-288,19 19-609,-19-19-481,19 0-928,0 0-256,0 0-2339</inkml:trace>
  <inkml:trace contextRef="#ctx0" brushRef="#br1" timeOffset="83077.7517">10314 12433 10634,'38'40'352,"-38"-20"1474,22 0-97,-22 19-255,0-19-65,0 20-384,19-1-288,-19-18-513,0 18-32,0-19-32,0-20 161,0 0 63,0 0-288,0-20 128,0 0 0,0 1 97,19-2 31,-19 2-288,20-1 192,-1 0-320,-19 0 128,22 0-64,-3 20-32,0-20 64,1 20-704,-20 0-674,21 0-1120,-21 0-641</inkml:trace>
  <inkml:trace contextRef="#ctx0" brushRef="#br1" timeOffset="83592.7811">11029 12116 9705,'19'0'6502,"-19"0"-6374,-19-21 1281,19 21 161,0 0-353,-22-19-833,3 19-127,0 0 95,-1 0-608,-1 0 608,21 0-320,-19 0-32,-1 19-192,1-19 192,-2 21-192,1-2 384,1 21-32,19-1-128,-20 1-64,-1 0 64,21 0 320,-19-20-352,19 39 193,0-19-129,-20 39-64,20 1-64,-19-20 96,19-1 160,-21 1-128,21-21-96,0 1 128,-20-20 0,20 0 224,0 0-192,0-20-64,0 20 257,0-20 127,20 19-352,1-19 193,-2 0-1,1 20-128,-1-20-128,22 0 0,-22 0 0,1 0-288,1 0-801,-2 0-833,1 0-2242,-20 0-6854</inkml:trace>
  <inkml:trace contextRef="#ctx0" brushRef="#br1" timeOffset="85706.902">11246 12493 9865,'-20'-40'672,"20"20"1346,0 0 481,-19 20-898,19-19-287,0 38 31,0-19-288,-21 40-64,21-20-257,-20 20-191,20-1-1,-19-19-447,19 20-65,0-20 128,-19 20-32,19-21-192,0-19 320,0 20-224,0-20 0,0-20 96,0 1-224,0-21-32,0 0 32,0 20-64,19-20 0,0 1-161,1-1 33,20-19 64,-1 19 96,2 0 64,-22 20 160,1 1-256,1 19 128,-2 19 192,1 1-224,-20 0 64,0 0 32,0 0 96,0 0-32,0-1-64,0 1-160,-20 0 160,1 0-32,-2-20 64,1 20-96,1-20 192,-1 0-256,20 20 32,0-20 32,0 0 96,0-20-64,20 20-224,-1 20 192,1-20 32,1 19 32,-2 21-64,1-20 224,-1 20-288,-19 0 160,0-21 64,0 21-64,0-20 96,-19-1-32,-20 2 0,18-21-64,-18 20-32,19-20 97,-20 0-290,1-20-95,18 20-224,1-21-481,20 2-609,0 19-800,0-20-224,20 20-2499</inkml:trace>
  <inkml:trace contextRef="#ctx0" brushRef="#br1" timeOffset="85977.9175">11742 12275 12940,'21'-21'128,"-42"42"1345,2-21 193,-1 39 544,1-19-448,-22 20-385,22-20-448,19 19 64,-41-19-321,22 20-191,-1 19-417,1-19 32,19 19 96,0-19-384,19 0 0,-19-20-321,20 20-576,20-20-736,-20-20-1154,18 19-545</inkml:trace>
  <inkml:trace contextRef="#ctx0" brushRef="#br1" timeOffset="86302.9361">11783 12513 11562,'19'-20'1410,"-19"20"-481,0 0 1057,0 20-385,0-1-31,0 1-353,0 0-417,0 20-191,0-20-353,0 20-256,0-21 128,0 1-160,0 0 225,0 0-193,0-1 96,0-19-32,0-19-32,0-1 0,0 0 160,0-19-320,0 18 256,0 2-128,19-1-160,3-20 160,-3 40 160,0-20-160,1 0-128,-1 20 32,2 0-96,-21 20-481,20-20-800,-20 0-1058,19 20-640</inkml:trace>
  <inkml:trace contextRef="#ctx0" brushRef="#br1" timeOffset="86560.951">12199 12294 13292,'39'0'961,"-39"0"480,21 40 1250,-21-20-609,0 20-128,0-21-769,0 21-192,-21 0-641,2 19-128,-20 1 1,-2-21-290,22 21 98,-22-20-322,2 0-544,20-20-672,19-1-1250,0 1-1697</inkml:trace>
  <inkml:trace contextRef="#ctx0" brushRef="#br1" timeOffset="86982.9751">12556 12493 13196,'0'20'1634,"-20"-20"-417,20 0 929,0 0-737,0 0-192,20 0-480,-1 0-225,3 0-255,16 0-353,3 0 320,17 0-448,-17 0-65,-2 0-832,1-20-929,-20 20-672,-20 20-706</inkml:trace>
  <inkml:trace contextRef="#ctx0" brushRef="#br1" timeOffset="87144.9844">12676 12612 9737,'-79'0'1729,"57"0"481,3 20 385,-1-20-962,20 19-63,0-19-577,20 0-577,21 0-320,-22 0 0,20 0-128,21-19-832,-20 19-1122,-1 0-993,2 19-2947</inkml:trace>
  <inkml:trace contextRef="#ctx0" brushRef="#br1" timeOffset="87393.9985">13172 12433 16431,'39'0'897,"-39"0"1697,0 20-864,0 0-128,0 20-225,0-1-448,-20 21-385,1 0-127,-22-21-481,22 20 128,0-18-160,-1-2 31,20-19-511,0-20-161,0 20-448,20-20-641,-1-20-800,0 20-962,3-20-3138</inkml:trace>
  <inkml:trace contextRef="#ctx0" brushRef="#br1" timeOffset="87945.0301">13271 12155 10922,'0'0'833,"0"-20"1185,0 20-353,19 0 97,1 0-353,1 0-128,-2 0-96,1 0-544,-1 20-64,2 0-65,-1 19-320,-1-18 32,-19 19-191,20 19 383,-20-19-224,0 19 128,0-19-352,0 0 289,0-1-386,0 21 322,0 19-289,0-19 320,0 0-128,0-21-160,0 1 320,0 0 96,0-1-288,0-19 225,0 0-1,-20 0 0,20 0-128,-19 0 161,-1-20-257,-20 0-32,20 0 0,1 0-224,-2 0-65,1 0-447,1 0-545,19 0-769,-19-20-2979</inkml:trace>
  <inkml:trace contextRef="#ctx0" brushRef="#br1" timeOffset="88406.0564">13846 12672 17904,'0'0'1762,"20"0"448,-20 0-608,41-21 127,-3 21-415,22 0-578,0 0-223,20-19-225,-22 19-192,22 0-192,-20 0-32,-20 0-320,-1-20-994,-20 20-608,3 0-1857,-22 0-7400</inkml:trace>
  <inkml:trace contextRef="#ctx0" brushRef="#br1" timeOffset="90307.1652">15157 12453 8167,'-20'0'96,"20"0"1025,-19 0 1057,19 20-160,-22 0-64,3 0-128,19-1-353,-19 21-256,-1 20-608,-1-1-161,21 1-31,-19 0-481,19-1 288,-20 1-352,20-1 320,0-39-96,0 0 96,0-20-224,0 0 64,0-20 0,0-20 161,0 1-225,20-21 96,-20 1-225,19-1 161,2-19 129,-1-1-642,18 1 97,3-21 159,-21 41 257,20-1-288,-1 20 288,-20 40 160,3 0-128,-3 21 161,-19 18-33,0-19-64,0 40 128,0-21-64,0-19 160,-19 20-384,-3-20 225,22-1 127,-38 21-384,18-20 352,-1 20-384,-18-21 256,20-19-608,-3 0-353,22 0-609,-19 0-896,19 0-545,19-19-2113</inkml:trace>
  <inkml:trace contextRef="#ctx0" brushRef="#br1" timeOffset="90604.1821">15255 12592 12619,'41'40'321,"-41"-21"768,0 2 320,0 18 161,0 1-33,0 0-576,0-20-352,0-1-225,0 21-96,0-20-256,0 0 64,0-20 32,-19 20-31,19-20-130,0-20 98,0 20 95,0-20-192,19-20 224,-19 20 160,19-19-224,1 18 32,1-18-31,-2-1-226,1 21 130,-1-2 95,1 2-321,1 19-127,-2 0-545,1 0-1056,-1 0-1154,2 0-1858</inkml:trace>
  <inkml:trace contextRef="#ctx0" brushRef="#br1" timeOffset="91128.2121">16149 12095 13260,'40'0'3972,"-20"-19"-3972,-20 19 704,0 0 642,0-20 127,-20 20-832,-1 0-673,-18 0 384,20 20-224,-22-20-32,22 0-64,-20 0-288,-2 0 576,22 19-352,-22-19 32,22 21-96,0-2-96,-1 1 544,-1 20-223,21 0-1,-19 0-32,-1 19-320,20 1 640,-19-1-352,19 1-128,-22-21 64,3 21 32,19 0 32,-19 19 64,-1-19 32,-1-21 225,-18 21-225,20-1 192,-2-19 193,1-20-97,1 0-64,-1 0-287,20-1 95,20 1 64,-20-20 0,39 21 32,-18-21-416,18 0 385,1 0-418,-1 0-31,-20 0-256,22 0-769,-21-21-161,-1 42-1536,2-21-898</inkml:trace>
  <inkml:trace contextRef="#ctx0" brushRef="#br1" timeOffset="93173.3292">16129 12513 9833,'20'-20'929,"-20"20"576,0 0 673,0 0-128,0 0-128,0 20-1057,0-1 224,0 21-449,-20 0 385,20-20-640,0 20-65,0-1-128,-19-19-288,19 0 352,0-20-256,0 0 289,0 0-289,0-20 32,0 0-417,0 0 385,0-20 257,19 1-289,-19-1-97,20 20-447,-1-39 256,22 19 255,-2-19 65,1 19-384,-1 0 384,-18 40 224,-1 0-384,-1 20 545,0 0-321,-19 0-353,0 0 353,0 19 0,-19-39-64,19 20 257,-19 0-225,-1 0-32,-1 0-192,2-1 224,-1 1-64,1 0 384,19-20-608,-21 0 480,21 0-256,0 0-160,21 0-1,-2 0 129,1 0 225,-1 20-33,-19 0-64,21 0-96,-1-1-32,-20 21 128,0 0 64,0-1-160,0-18 64,-20-1 224,-1-1-416,-18 1 352,20-20-384,-22 20 288,2-20-32,18 0-320,-18 0-129,20 0-479,0 0-418,19-20-447,0 20-225,19-20-608,0 1-1474</inkml:trace>
  <inkml:trace contextRef="#ctx0" brushRef="#br1" timeOffset="93476.3464">16883 12254 8199,'80'-59'737,"-61"39"-801,-19 0 2722,0 20-415,-19 0-65,-20 20-289,-2 0-351,2 20-417,-21 19 512,22 1-511,-3-1-386,2-19-127,-2 20 95,22-21-255,-22 1-417,22 19 192,-20 1-256,39-1-96,-21-18-64,21-2-257,21-19-672,-1 0-224,-20 0-321,19-20-832,22 0-257,-22-20-992</inkml:trace>
  <inkml:trace contextRef="#ctx0" brushRef="#br1" timeOffset="93836.3671">16982 12473 13292,'21'-20'320,"-21"20"833,-21 20 929,2 0 161,-20 19-322,-2 1-639,22 0-642,-20 20-127,18-21-129,1 1-448,20 0 96,0-20 160,0-1-192,20-19-192,1 0-417,-2-19 1,1 19-33,-1-20 129,1-1 256,1 2-161,-21-1 321,0 0 256,0 0-192,0 20 32,0-19 192,0 19 97,0 0-321,0 0 448,0 0-384,19 0-192,1 0 480,-1 19-896,2-19-161,-1 0-1569,-1 20-609,0-20-2562</inkml:trace>
  <inkml:trace contextRef="#ctx0" brushRef="#br1" timeOffset="94137.3843">17538 12235 14701,'-19'0'257,"-1"19"736,-20 2 1089,20-2 0,-18 41-353,-3-40-512,22 19-128,-22 1 129,21 0-322,1-1-607,0 1-353,-3 20 320,3-20-192,19 19 32,19-39-384,-19 20-289,22-20-384,-3-1-736,20 1-193,-18 0-1441,-1-20-321</inkml:trace>
  <inkml:trace contextRef="#ctx0" brushRef="#br1" timeOffset="94355.3967">17558 12433 14349,'21'0'449,"-21"0"1024,0 20 769,0 0-384,0 20-673,-21-1-32,1 1-929,1 0 32,-1-21-256,1 21-320,19-20-256,0 0-642,0-20-703,19 0-898,1 0-608</inkml:trace>
  <inkml:trace contextRef="#ctx0" brushRef="#br1" timeOffset="94573.4091">17757 12493 14221,'0'0'1217,"-19"20"289,-2-1 351,1 1 546,1 0-802,-22 0-416,22 0-576,-1 19-65,1-18-512,19-2 32,-21 1 65,21 0-258,21-20-95,-2 20-929,1-20-288,20 0-865,-20 0-1666,-1-20 0</inkml:trace>
  <inkml:trace contextRef="#ctx0" brushRef="#br1" timeOffset="94820.4233">18075 12254 15438,'0'40'192,"0"0"1025,0 0 1282,0-20-673,0 19-289,-19-19-288,19 20-832,-22-1-129,3 1-160,0 20 160,-22-20-256,21 19-192,1-20-64,0-18-257,-3-1-704,3-1-384,19-19-1922,0 0-481</inkml:trace>
  <inkml:trace contextRef="#ctx0" brushRef="#br1" timeOffset="95069.4375">18313 12036 11434,'20'20'7688,"-1"19"-6824,-19 1 610,20 39 287,-20-18-159,-20-2 0,20 1-770,-19-1-383,-1 1-193,-1-1-32,-18 20-256,1 1 160,-3-20-320,2-1-513,18-19-704,1-20-737,1 0-2787</inkml:trace>
  <inkml:trace contextRef="#ctx0" brushRef="#br1" timeOffset="95527.4637">18591 12532 11114,'0'-19'4068,"0"19"-2627,0 0 737,0 0-896,0-20 127,19 20-961,22-20 129,-3 20-385,3 0 64,-2 0-288,2 0-608,19 0-802,-41 0-736,20 0-1505</inkml:trace>
  <inkml:trace contextRef="#ctx0" brushRef="#br1" timeOffset="95708.4741">18610 12612 17424,'-19'39'512,"19"-18"1122,0-21-353,19 0-576,2 0-129,18-21-287,2 21-65,17 0-256,-17-19-449,19 19-768,-22 0-993,3 0-801,-2 0-2242</inkml:trace>
  <inkml:trace contextRef="#ctx0" brushRef="#br1" timeOffset="95937.4872">19226 12394 16495,'39'-20'1698,"-18"20"672,-21 20-256,0-1-32,0 1-1057,-21 20 288,2 19-704,-1-19-33,-21 20-608,22-1 128,0-19-128,-1-1-224,-1-18-128,21-1-769,0-1-129,0 1-1120,21-20-1922,-21 0-5285</inkml:trace>
  <inkml:trace contextRef="#ctx0" brushRef="#br1" timeOffset="96674.5294">19445 12016 12171,'0'-20'737,"20"0"832,-1 20 257,0-19-32,3 19-65,-3 0-608,0 19-608,1-19 127,1 0-287,-2 20 63,1 20 33,-1 0-193,-19 0-384,0 19 672,0 41-416,-19-41-64,-1 20 161,20-19-129,-19-20 96,-2 19-96,21 20 96,-20-19-192,20 20 192,0-21-128,0 1 97,0-20-65,0-1-32,0 1 128,0 0-320,0-21 352,0-19-320,0 20 160,-19-20 96,0 21-128,-3-21-160,3 0 288,0 0-128,-22 0-64,21 0-320,1 0-353,0 0-1089,19 0-2241</inkml:trace>
  <inkml:trace contextRef="#ctx0" brushRef="#br1" timeOffset="98766.6491">19941 11441 6662,'20'-21'2050,"-20"1"-353,19 20-447,-19 0-33,0 20 224,19 1 257,3 18 95,-22 20-95,19 21-417,-19 19-448,0 21-128,0 38 127,-19 1-703,19-20 543,-22-20-159,22 0-65,0-19 65,0 19 63,-19 20-224,19 0 33,0 0-321,19-40 320,-19 1-192,0-1-192,0-40-128,0 1 353,0-19-418,0-3 289,0-38-192,0 0-352,0 0-257,0 0-672,0-20-801,0 2-929,0-3-2050</inkml:trace>
  <inkml:trace contextRef="#ctx0" brushRef="#br1" timeOffset="99506.6914">20714 12433 8968,'-38'-20'1473,"38"20"-832,-22 0 1569,22 0-576,0 0 319,0 0-415,22 20-673,16-20 512,3 20-896,17 0 511,2 0-575,0-20-97,20 20-224,-20-1 128,-2 1-288,-17 0 193,-2-20-194,1 20 65,-20-20 0,-20 0 97,0 20-33,-20-20-32,-1 0-32,2 0 96,-20 0 128,-2 20-352,-17-20 128,-2 0 320,19 19-416,-17-19 192,-2 21-96,19-21 0,3 0 32,18 19-961,-1-19-256,42 0-1121,-21 20-1474</inkml:trace>
  <inkml:trace contextRef="#ctx0" brushRef="#br1" timeOffset="100264.7347">22044 12413 6117,'41'-19'1282,"-22"19"832,0-20 448,3 20-832,-22-20-97,0 0-448,0 0-192,-22 0-96,-16 20-32,18 0-385,-40 20 321,0 0 1121,21 0-1025,-1 0-97,20 0-287,-19-20-33,18 19-480,21 1 97,-19 0-1,38 0-32,2 0-32,-1 0 160,19-1-192,1 1-192,18-20 96,-17 0 96,-2 20-289,2-20 161,-3 0-32,-16 0 256,-22 0-288,0 0 160,-22 0-32,-16 0 64,-3 0 32,2 0 0,-21 20 0,0 0 416,2 0-127,-2 20 255,0-21-95,21 21-33,20-20-320,19 20 161,19-1-97,20 1 96,21-20-320,19-20 96,20 20-320,21-20 128,-21 0-481,19 0-448,-38 0 288,-1 20-2370,-19-20-1921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18:36.817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6244 8083 8616,'-19'0'2402,"19"-20"-640,0 20-609,19 0-288,20 0 159,21 0 130,19 0-65,1 0 32,40 0-417,-2-19 97,22 19-256,-3 0-161,22 0-96,-19 0-96,-1 0-63,-21 0-33,3-20 0,-3 20 128,-19 0-352,1 0 192,-20 0-256,-22 0-65,-17 0-639,-22 20-290,-19-20-671,-19 0 608,-22 19-417,-17-19-896,-2 0-3716</inkml:trace>
  <inkml:trace contextRef="#ctx0" brushRef="#br0" timeOffset="288.0164">6225 8262 11819,'-159'40'96,"118"-40"32,22 0 1345,19 0-384,40 0 0,18-20-32,22 20-96,19 0 96,21 0 96,39-20-544,-20 20 192,18 0-513,2-20-96,0 20 64,-19 0-160,-1 0 129,-21 0-289,3 0 224,-42 0-320,-21 0-257,2 0-319,-40 0-738,-20 0-191,0 0-321,-39 0-769</inkml:trace>
  <inkml:trace contextRef="#ctx0" brushRef="#br0" timeOffset="763.0437">6343 7885 8359,'19'-20'353,"-19"20"864,0 0-192,-19 0 192,-1 20-96,1 0-288,-22 19-353,-19 1-63,2 20-97,-2-21-32,0 21 1,2-20 223,-2 0-31,19-1-33,22-19 128,19 0-95,0-1-97,40-19 225,-1 0 160,41 21-257,18-2-224,1-19-95,2 20 63,-21 0-32,-1 0-32,-21 0-160,-17 0-448,-2-1-1122,-18 1-1857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18:45.9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19821 6494 7206,'0'0'2274,"0"-20"-512,0 20-320,0 0-257,0 0-128,0 0-64,0-19 0,19 19-193,-19 0-95,22 0-96,-3 0-33,1 0-192,-20 0 481,19 19-352,2 1-97,-1 21 33,18-2-225,-16 1 32,-22 0-32,19 19-64,-19-19-96,19-1-160,-19 1 160,20 0 161,-20-1-289,0 1 128,-20 0 64,20-1-160,-19-18 64,19-1 0,-19 0 32,19-1 32,0 1-64,0-20 160,-22 0-160,22 0 96,0-20-96,0 1 160,-19-1-384,19-21 224,0 22 128,0-20-320,0-1 160,0 0-32,0-20 32,0 20 0,19 1 0,-19-1 0,0 0 0,22 1-32,-3-2 32,0 2-224,1 0 480,1-2-352,-1 2 224,18 20-256,-16-22 160,16 21-160,3 1 128,-22-1 160,20 20-512,2 0 736,-22 20-480,20-1 64,-18 1 64,18 21-192,-20-2 384,-19 0-160,22 2-64,-22-2 64,-22-20 161,3 22-321,0-2 192,-22-19 192,2 0-320,1-20 64,-23 20 32,21-20-32,1 0 32,-2 0-160,22 0-64,0 0-64,-1-20-865,40 20-545,-1 0-1153,0 0-1152</inkml:trace>
  <inkml:trace contextRef="#ctx0" brushRef="#br0" timeOffset="338.0192">20416 7051 15214,'0'20'1313,"-19"0"385,19-1 960,-20 21-896,1 0-32,0-20-770,-3 19-703,22-19-65,-19 0-128,19 0 32,0 0-352,0-20-385,0 0-960,0 0-1058,0 0-1505</inkml:trace>
  <inkml:trace contextRef="#ctx0" brushRef="#br0" timeOffset="1093.0625">20755 6832 8263,'0'0'2499,"0"0"-674,-21 0-95,21 0-513,0 0-224,0-20 96,0 20-320,0 0-353,0 0-31,21-20-97,-21 20-64,20-19-32,-1 19 33,0-20 31,3 0 160,16 0-288,-18 20 129,20-20-33,-40 20 224,20 0-256,-20 0 33,19 20-161,-19-20 256,0 20-32,22 0-32,-22 0 97,0-20-321,19 19 192,-19-19-224,19 0 96,1 0 96,1 0 97,-2 0-193,1 0-96,-1-19-193,22-1-31,-22 20-160,-19 0-353,20-20-352,-20 20-961,0 0-897,0 0-1377</inkml:trace>
  <inkml:trace contextRef="#ctx0" brushRef="#br0" timeOffset="1584.0905">20714 7011 10922,'-19'0'1729,"19"-20"674,0 20-834,0 0-352,0-19-512,19 19-385,1-21 257,21 2 31,-22 19-159,22-21 31,-3 21-31,-18 0 255,20 0-479,-20 0 191,-1 0 65,-19 21 31,0-2 33,22-19-193,-22 21-128,0-21 96,0 0-320,0 0 161,19 0-65,20 0 128,-18-21-352,18 2 64,-20 19-289,22-21-351,-22 2-417,1 19-769,-1 0-1537,2 0-1090</inkml:trace>
  <inkml:trace contextRef="#ctx0" brushRef="#br0" timeOffset="2001.1144">21271 7071 13004,'0'0'801,"0"0"1857,0 0-512,0 0-384,0 20-577,0 19-224,-20-19-160,20 0-129,-21 20-223,21-21-481,0 21 32,-19-20-32,19 0-289,0 0-383,0-1-193,-20-19-993,20 0-480,0 0-97,0 0-1280</inkml:trace>
  <inkml:trace contextRef="#ctx0" brushRef="#br0" timeOffset="2261.1293">21271 7071 9416,'19'-41'865,"0"22"1762,3-1-770,-3 20-287,1-19-225,20 19-480,-20 0-160,-1 0 31,0 19 193,3 1-288,-22-1-225,19 2 33,-19-1-65,0 0 193,-19-1-225,-3-19-64,-16 20-96,-3 0-128,22-20 129,-1 0-386,1 0-799,-3 0-1219,22-20-1856</inkml:trace>
  <inkml:trace contextRef="#ctx0" brushRef="#br0" timeOffset="3621.2071">21728 6515 8167,'0'-21'2563,"0"21"-609,0-20-289,0 20-416,0 0-128,19 0 96,-19-19-256,0 19-320,0 0 64,0 0-289,0 0 0,0 0-31,0 0 191,0 0-383,20 0 95,-20 0-64,0 0-64,0 0 0,0-20 129,19 20-97,-19 0-160,21 0 160,-1 0-64,-20 0 160,19 0-288,1 20 96,-1-20 1,2 0-1,-21 19 32,39-19-32,-20 20 160,3 1-160,-22-1 32,19-1-224,1 20 256,-1-18-128,-19 19 129,21-1-129,-21 1 64,20 0-32,-1-1-64,-19 1 64,0 0 128,0 0-160,19 19 0,-19-20 64,0 2-128,0-2 128,-19 1-64,19 0-128,0-1 128,0-19 128,0 20-256,0-20 128,0 0 160,-19-1-320,19 2 96,0-21-64,0 0 32,0 0 128,-20 0-64,20 0-160,0 0 256,-21-21-288,21 2 384,-19-1-320,19 0 32,-20 0 128,20-20-128,0 21 128,0-21-160,0-20 96,0 21 0,0-2 160,-19 2-160,19-1-96,19-19 128,-19 19 96,0 20-192,20-20 96,-20 1 0,19-1 0,-19 0 128,21 21-160,-1-21-64,-1 0 64,22 1 160,-22 19-256,0-1 256,1 1-288,21 1 96,-22-1 96,22 20-32,-22 0 0,20 0-32,-18 20 192,18-1-288,-20 1 128,2 1 192,-1 18-192,-1 0 96,-19 2-192,0-2 160,-19-19 64,-1 20 64,-1-20-96,-18 0 0,-1-20 64,-18 19-127,17-19-1,-19 0 96,21 0-641,20-19 1,-3 19-802,22 0-1056,0 0-3107</inkml:trace>
  <inkml:trace contextRef="#ctx0" brushRef="#br0" timeOffset="4219.2412">22282 7210 13260,'-19'0'288,"19"-20"1986,0 20-256,19-20-608,3 20-385,-3 0-225,20 0-31,1 0-224,-20 0-65,-1 20 1,2-20 63,-1 20-352,-1-1-64,-19 1 129,0 20-65,0-20 32,-19 0 64,-1 20-352,-1-21 128,-18 1-32,-1-20-64,1 20 64,20-20 32,19 20-32,0-20-32,0 0 32,0 0 289,38 0 255,3 0-383,-2 0-1,1 0 32,-1 0-352,2 0 160,-2 0-64,-20 20-673,0-20-1025,3 0-1985,-44 20-7976</inkml:trace>
  <inkml:trace contextRef="#ctx0" brushRef="#br0" timeOffset="7218.4129">3643 8461 13612,'-19'39'193,"0"-19"2145,19 0-448,-22 0-289,22 19-256,0 1-928,0-19-289,0-2-64,22 1-128,-22-1-353,38-19-928,-18 0-1473,20 0-898</inkml:trace>
  <inkml:trace contextRef="#ctx0" brushRef="#br0" timeOffset="7358.4209">3723 8361 13612,'-39'-40'193,"18"40"2081,1-19-1506,20 19-575,0 0-161,0-20-577,0 20-2209,0 0-3204</inkml:trace>
  <inkml:trace contextRef="#ctx0" brushRef="#br0" timeOffset="7715.4412">4238 8183 9288,'41'-20'4517,"-41"20"-3172,0-20 961,-19 0-672,19 20-385,-22 0-609,-17 0-415,20 0-65,-22 0-64,3 0 192,-3 0-288,22 20 96,-1-20-192,-1 20 64,1-20 160,1 20-160,19 20-128,-19-21 224,19 41-32,0-20 64,0-1 192,0 21-288,0-21 97,0 21 95,0-20-288,0-1 128,-20-19-64,20 1-289,0-2-479,0 1-1122,0-1-288,0-19-513,-21 0-2722</inkml:trace>
  <inkml:trace contextRef="#ctx0" brushRef="#br0" timeOffset="7852.449">3822 8580 12075,'-20'-20'1473,"20"0"-63,0 20 864,0 0-513,0 0-960,20 0-512,1 0-97,18 0-32,1 0-833,-1 20-1761,21-20-1282</inkml:trace>
  <inkml:trace contextRef="#ctx0" brushRef="#br0" timeOffset="8392.4799">5093 8083 13933,'19'-99'192,"1"59"2050,-20 40-160,21 0-801,-2 20 193,-19 0-481,20 40-257,-20-1 225,19 40-480,-19-19-1,0 19-32,0-19-287,0 19-225,21-20 128,-21-19 32,20-20 64,-1-21 64,1-19-32,1 0 289,18-40-385,1 21 0,-1-41-192,0 1 192,2-1-64,19 1-32,-22-21 192,22 1-384,1 19 224,-23 1-32,3-1-192,-2 20-129,-20 20-159,2 1-129,-21 19-864,0 0-577,0 19-961,-21-19-928</inkml:trace>
  <inkml:trace contextRef="#ctx0" brushRef="#br0" timeOffset="8624.4933">5153 8342 17200,'-21'0'736,"42"-21"65,-2 21 1345,20 0-929,2-19-288,-2 19-256,21 0-289,0 0-288,-2 0-256,2 0-1441,0 0-2115,-21 0 7496</inkml:trace>
  <inkml:trace contextRef="#ctx0" brushRef="#br0" timeOffset="9176.5249">6502 7984 12940,'19'0'672,"-19"0"1571,-19 0-802,19 20-224,0 0-192,-20-20-641,20 20-288,-19-1 97,19-19-386,0 20-319,0-20-865,19 0-897,-19 0-1410</inkml:trace>
  <inkml:trace contextRef="#ctx0" brushRef="#br0" timeOffset="9318.533">6601 7964 8648,'0'0'2146,"0"20"-160,0-20-353,-20 20-672,20 0-128,0 0-449,0-1-352,0 1-320,0-20-1314,0 20-2850</inkml:trace>
  <inkml:trace contextRef="#ctx0" brushRef="#br0" timeOffset="9749.5575">6680 8500 6854,'21'20'6630,"-1"-20"-6406,-20 0 1250,19 0-930,0 0 321,3-20-352,-3 20-385,1-20-64,-1 20-32,0-19-64,3-1 0,-22 0 32,0 0 32,0 0 0,-22 20-32,3-20 32,0 20 96,-1 0 513,-21 0 95,22 0 97,0 20 288,-1 20-320,-1-20 0,2 19-65,-1 1-31,20 0-289,0-20-223,20-1-65,-1 1-32,2 0-192,18 1-32,2-21-1122,-2 0-799,-1 0-2211</inkml:trace>
  <inkml:trace contextRef="#ctx0" brushRef="#br0" timeOffset="10123.5789">7633 8103 13612,'20'-20'2082,"-20"20"-929,19 0 993,-19 0-352,-19 0-449,19 0-512,-20 0-544,1 0-161,-2 0 160,1 0-448,-18 0 160,-3 0 160,22 0-448,-20-20 95,-2 20 33,22 0 96,-1 0 0,-1 0 32,2 0 128,19 20-96,-20 0-160,20 20 256,0 0 96,0 0 129,0 19-161,0 1-160,0-21 96,0 21-160,0-1-224,0-19-257,-19-20-1024,19 0-1506,-21-1-929</inkml:trace>
  <inkml:trace contextRef="#ctx0" brushRef="#br0" timeOffset="10280.5879">7118 8461 14029,'0'0'1025,"19"0"1185,1 0-1441,-1 0-193,22 0-416,-22 0-160,22 19-1153,-2-19-1537</inkml:trace>
  <inkml:trace contextRef="#ctx0" brushRef="#br0" timeOffset="10669.6103">8149 8044 16944,'0'-20'512,"0"20"1698,0-20-865,0 20-192,-19 0-128,-20 0-544,18 0-449,-18 0 0,-2 0 128,22 0-352,-20 0-64,-2 0 31,2 0-191,18 0 32,2 0 192,-1 0 95,20 0 1,0 20 32,0 0 96,0-1 225,-19 21-65,19 20 160,0 0 129,0-1-65,0 20-64,0-19-384,-21 19 96,21-19-32,-20-21-160,1 1-416,19 0-353,-19-20-1089,-3-1-1473,22-19-385</inkml:trace>
  <inkml:trace contextRef="#ctx0" brushRef="#br0" timeOffset="10820.6188">7573 8520 12395,'20'-40'2018,"1"40"1025,-2-19-1249,1 19-193,21 19-704,-22-19-513,20 0-480,1 0 64,-1 20-480,2-20-1378,-2 0-1890</inkml:trace>
  <inkml:trace contextRef="#ctx0" brushRef="#br0" timeOffset="11073.6334">8308 7825 16976,'0'20'448,"0"0"1346,0 0-641,0 0 320,0-1-800,0 21-449,0-20-320,0 0-224,0 0-1218,0-20-1601,0 0-1313</inkml:trace>
  <inkml:trace contextRef="#ctx0" brushRef="#br0" timeOffset="11219.6417">8428 7845 12908,'0'0'1697,"0"0"481,0 20-608,0 0-129,-21 19 33,21-19-802,0 20-480,0-20-576,0 0-2146,0 0-2019</inkml:trace>
  <inkml:trace contextRef="#ctx0" brushRef="#br0" timeOffset="13241.7574">9639 8163 6534,'0'-20'6662,"0"20"-6566,0 0 1538,0 0-738,-21 0 226,2 20 159,-20 0-609,17-1-63,-16 21 256,-3-20-321,22 0-191,19 19-33,-20-18-224,40-2-192,-20 1 256,40 0-96,-20 0-32,18 0-160,3 0 128,-21-1 32,20 1 0,-20 0 32,-20 0 64,0 0 225,0 0-1,-20-1 64,-20-19-159,1 20-97,-2-20 128,2 0-384,18 0 128,-18 0 0,20 0-512,19-20-385,0 20-545,0-19-768,39-1-512,-20-20-1058</inkml:trace>
  <inkml:trace contextRef="#ctx0" brushRef="#br0" timeOffset="13525.7736">10114 7885 14317,'60'-40'128,"-60"20"801,19 20 96,-38 0 192,0 20 545,-1 20-897,-20 19 32,1 1-1,-2-1-127,2 41-256,-1-21-65,20 0 64,1-19-415,-2 0 31,21-1-32,0-19-32,21-20-32,-2 0-256,20-1-257,-18-19-320,-1 0-544,19-19-352,-18-1-834,-2 0-1280</inkml:trace>
  <inkml:trace contextRef="#ctx0" brushRef="#br0" timeOffset="13696.7834">9856 8282 13612,'-60'0'513,"41"0"1793,-1 0-993,20 0-640,20 0 128,-1 0-609,22 20-64,-2-20-64,1 19-352,-1 2-1186,21-21-544,-19 19-1313</inkml:trace>
  <inkml:trace contextRef="#ctx0" brushRef="#br0" timeOffset="14058.804">10374 8342 8744,'0'-21'2146,"-22"2"-1057,3 19 1249,0 19-961,-1-19 513,-20 21-352,20 18-321,-21-19-224,3 20 96,18-20-641,20-1-31,0 1-514,20 0 97,-1-20 193,22 0-386,-22-20-383,20 0 224,2 1-97,-3-21-95,-16 20 351,-3 0 129,0 0 0,-19 1 64,0-2 0,0 21 193,0 21 159,-19-2 288,0 1-191,-3 20-193,3-20 64,19 19-95,-19-19-193,19 0-32,19 0-193,-19-20-319,19 0-833,22 0-417,-22-20-672,1 0-321,21 0-2049</inkml:trace>
  <inkml:trace contextRef="#ctx0" brushRef="#br0" timeOffset="14301.8179">10849 7805 13516,'40'-39'993,"-20"39"320,-20 19 769,-20 1-544,1 20-129,-22 20-160,22-1-352,-22 21-32,-17-1-256,17 0-193,22 1-32,-1-1-384,-1-19 64,21-20 97,21-1-386,-1-19-159,-1-20-929,1 0-385,1 0-1345,-2-20-640</inkml:trace>
  <inkml:trace contextRef="#ctx0" brushRef="#br0" timeOffset="14473.8278">10552 8183 15214,'-41'19'801,"22"-19"1601,19 0-1761,0 0-65,19 21 481,22-21-705,-2 19-480,1-19-256,-1 20-1858,21-20-1121</inkml:trace>
  <inkml:trace contextRef="#ctx0" brushRef="#br0" timeOffset="14633.8369">10969 8520 20691,'-20'40'641,"-1"-40"-737,42 0 64,-21 0-2435,20 0-832</inkml:trace>
  <inkml:trace contextRef="#ctx0" brushRef="#br0" timeOffset="15146.8663">12100 7944 13516,'59'-99'0,"-19"59"865,-20 1 256,-1 19 321,2 0 287,-21 20-544,0 20-672,-21 0 191,2 19 65,-20 21-192,18 19 320,-18 1-129,-21-1-351,21 1 127,18 19-223,-18-20 63,39 1-352,0-41 96,0 1-256,0 0 160,19-20-64,22-20-224,-22 0-577,20 0-673,-18-20-1056,18 0-1410</inkml:trace>
  <inkml:trace contextRef="#ctx0" brushRef="#br0" timeOffset="15320.8762">11901 8223 6149,'-58'19'10987,"36"-19"-10891,3 0 1281,19 20-864,19-20 223,3 0-255,16 20-289,1-20-64,21 20-1185,-19-20-1281,17 0-1890</inkml:trace>
  <inkml:trace contextRef="#ctx0" brushRef="#br0" timeOffset="15649.895">12259 8342 13997,'0'19'2146,"0"-19"-1442,20 0 1122,-1 0-1089,0 0 416,3 0-609,17-19-383,1-2-65,-1 2 192,21-1-416,-21 0 256,-20 0-288,3 1 288,-3 19-320,-19-21 416,-19 2-384,-3 19 320,3-20-128,-1 20-64,-18 0 32,16 20 192,-16-1 193,-3 2 95,2-2 97,20 21 31,-22-20-224,22 20 97,-1-21-545,20 1 32,20 0-353,-1 0-736,0-20-1057,22 0-1793</inkml:trace>
  <inkml:trace contextRef="#ctx0" brushRef="#br0" timeOffset="15958.9128">12874 8223 14637,'-20'0'801,"1"19"1185,-2-19-577,1 20-288,1 20 289,-1-21-449,-1 2-673,21 18-64,21-19 32,-21 20-128,20-20 97,-1-1-385,-19 1 352,20 0-224,-20 0 160,-20 0 160,1 0 64,-22-20 97,22 19-33,-20-19-416,18 0 64,1 0-32,1 0-32,19 0-864,0-19-322,19 19-960,1-20-1025,20 0-704</inkml:trace>
  <inkml:trace contextRef="#ctx0" brushRef="#br0" timeOffset="16224.9279">13430 7785 17488,'0'-19'833,"0"38"-481,0 1 769,-20 20 96,-1 0 545,2 19-481,-20 1-352,-2 19-448,3 1-65,-3-1-64,2-19-352,20-1 96,-3 1 1,22-20 63,0-1-320,22-19-129,-3-20-479,0 20-322,1-20-639,1-20-1186,-1 20-1089</inkml:trace>
  <inkml:trace contextRef="#ctx0" brushRef="#br0" timeOffset="16387.9373">13073 8242 14701,'-40'-19'833,"20"19"1762,40 0-1346,-1 0-416,2 0 63,18 19-447,-20-19-545,41 20 0,-19-20-865,-2 20-993,0-20-1281</inkml:trace>
  <inkml:trace contextRef="#ctx0" brushRef="#br0" timeOffset="16684.9543">13707 8223 10954,'0'-21'1185,"0"2"577,-19 19-65,-1-20-287,-21 20 479,3 20-287,18-1-353,-20-19-352,40 21-224,-20-2-257,20 21-128,0-20-128,20-1-64,-1 21 225,22-20-449,-22 0 128,0 20 0,3-40-64,-3 20 96,-38-1 128,19-19 128,-41 20-352,2-20 160,-1 0 32,1 0 32,-2 0 1,22 0-354,-1 0-159,-1 0-769,21 0-1602,0 0-2145</inkml:trace>
  <inkml:trace contextRef="#ctx0" brushRef="#br0" timeOffset="23198.3269">14938 8083 13068,'0'-39'192,"0"39"865,0-20 961,0 20-833,0 20 417,-20 19-481,20 1-321,-19 20 65,-1-1-160,-1 1-289,2 19-159,-20 1-1,18-21 0,21 1-224,-20-21 288,20-19-159,0-20-33,0 0 224,20-20-160,-20-19-192,21-1-32,18 0 64,-20-19 160,22-1-384,-2-19 256,-18 0-416,18-21 128,1 40-97,-1-19 193,2 39 160,-2 1-192,-20 19 224,2 20 192,-1 20-31,-1 19 223,-19 1-64,19 20-127,-19-1 31,0 21 32,0 19-128,-19-20-95,19 21 63,0-41-160,-19 20-64,19-39-97,0 0-63,0-20-320,0-1-161,0-19-768,0 0 31,0 0-736,-20-19-1121,-1-1-577</inkml:trace>
  <inkml:trace contextRef="#ctx0" brushRef="#br0" timeOffset="23360.3361">14918 8421 12908,'-39'-20'736,"18"0"1475,21 20 543,21 0-1409,-21-20 161,39 20-641,2 0-641,-2 0 128,21 0-352,-22-19-96,23 19-705,-21 0-2594,-20 19 7239</inkml:trace>
  <inkml:trace contextRef="#ctx0" brushRef="#br0" timeOffset="25220.4425">4438 9553 8776,'0'-60'160,"0"21"1954,0 39 352,0-20-544,0 20 0,0 0-673,19 41 32,-19-4 65,0 43-193,0 0-96,0 20-32,0 19-481,0 1-127,-19 17-193,19-18 128,-20 21-224,20-21-192,-21-19 128,21-40 225,0 19-257,0-39 128,0-20-64,0-1 96,0 1-384,0-20-193,0 0-255,0 0-545,0-20-737,0 1-1794,21-1-672</inkml:trace>
  <inkml:trace contextRef="#ctx0" brushRef="#br0" timeOffset="26242.501">5033 9891 7815,'0'-20'416,"0"0"2499,0 20-993,0 0-321,0 0-383,0 20 159,0 20-320,0-21-256,19 41-65,-19-19-223,0 17-129,0 1-224,0-18 97,0 19-322,0-42 33,0 23 129,-19-20 127,19-21-160,0 0 320,0 0-256,-20-21 129,20 1-386,-19-1 258,19-17-258,0-2 161,0-1-96,0-18 32,0-19-128,19 18-128,1 0 96,-1-1-32,2 3 63,18 18 129,-19 19 32,1 3 128,18 18-160,-20 18 193,2 3 31,-1-1 0,-20 0 64,0 19-96,0 1-32,-20-20 33,-1 20-161,2 0 64,-1-21 32,-20 1 128,20 1-352,-19-21 160,18 20-32,21-20-577,-19 0-95,19 0-834,0 0-1440,19 0-193</inkml:trace>
  <inkml:trace contextRef="#ctx0" brushRef="#br0" timeOffset="26601.5214">5391 9871 11018,'20'0'673,"-20"0"896,0 20 289,0 0-257,0-1 65,0 21-449,0-20-608,0 39-129,0-19-352,0 1 128,0-23-352,0 3 160,-20-1 161,20-1-65,0-19 64,0 0-224,0-19 64,0-1-32,0-1-32,0 3 64,20-2 64,-1-20 64,0 19 65,1 3-257,1-2 224,18 20-288,-20-21 224,3 21-320,16 0 32,-18 21-545,1-21-1153,-2 20-1953</inkml:trace>
  <inkml:trace contextRef="#ctx0" brushRef="#br0" timeOffset="27264.5593">4636 10745 6342,'0'-20'3299,"0"20"-1057,0-20-288,21 20-513,-21 20 0,0 0 1,19 0-161,1 20-64,-1-20-384,0 19-225,3 1-223,-22 0-321,19-1 32,0 1-32,1 0 128,-20-20-384,21-1-320,-21 2-257,20-21-384,-20 0-577,0 0 97,19 0-161,-19 0-1057</inkml:trace>
  <inkml:trace contextRef="#ctx0" brushRef="#br0" timeOffset="27504.5731">4994 10705 11178,'-21'0'1217,"1"20"801,1 0-576,-22 0 191,3 20-224,-3 19-223,2-19-97,-21 0-385,2-1-63,37 1-513,-18-20 32,19-20 64,20 20-160,-21-20-192,21 0-801,21-20-256,-21 20-480,20 0-321,19-20-577,-18 20-2049</inkml:trace>
  <inkml:trace contextRef="#ctx0" brushRef="#br0" timeOffset="27796.5898">5073 10864 6758,'0'0'2434,"0"0"-736,0 0 1313,20 0-865,-1 0-289,22 0-479,-2 0-385,21 0-128,-21 0 95,21-20-831,0 20-33,-22 0 128,3-19-320,-2 19 96,2 0-224,-22 0-481,-19 0-736,19 0-609,-19 0-353,0 0-864</inkml:trace>
  <inkml:trace contextRef="#ctx0" brushRef="#br0" timeOffset="28250.6157">5211 10705 5893,'0'-19'673,"-19"38"1281,19-19-353,-20 20-95,1 0-225,-2 0-96,-18 0-224,19-20 256,20 20-64,-21-20-288,2 20-225,19-20 129,0 0-64,0 0-417,0 0 64,19 0-255,2 0 31,-1 19-64,-1-19-32,1 20-32,1-20 32,-2 21-449,-19-2-864,39-19-769,-18 20-961</inkml:trace>
  <inkml:trace contextRef="#ctx0" brushRef="#br0" timeOffset="29333.6778">5649 10645 8039,'19'-19'2466,"-19"19"-512,20-20-801,-20 20-352,19-20 224,3 20-96,-22 0-256,19 0 31,0 20 97,1 0-64,1-1 64,-2 22-129,1-22-127,-20 21-97,19 0-224,2 0 1,-21-1-129,0 1-32,0 0 0,0-1 32,0-18 128,0-2-352,0 1 192,0 0-32,0-20 64,-21 20 32,21-20-224,-19-20 128,19 20 96,-20 0-128,20-20-96,-19 0 224,19 1-256,-21-22 256,21 22-256,0-21 224,0 21-256,21-22 288,-21 2-288,0-1 128,19 0 64,1 1-64,-20-2 32,19 22-32,2-21 128,18 21-224,-19-1 96,1-1 0,18 21 64,-20-19 96,2 19-192,18 19 224,-20-19-256,3 21 160,-3-1 0,-19 19 257,0-19-354,0-1 162,0 2 223,-19-1-352,-3-1 128,-16 1 128,18 0-160,-20-20-64,20 0-64,1 0 193,-2 0-322,1 0-31,20 0-192,-19 0-705,19 0-673,0 20-1281,19-20-640</inkml:trace>
  <inkml:trace contextRef="#ctx0" brushRef="#br0" timeOffset="29654.6961">6126 11004 12491,'0'-21'1217,"0"21"609,0 0 865,0 21-577,0-2-192,0 1-641,-22 20-416,22-21 96,0 2-193,-19 18-383,19-19-289,0 0 160,0 0-288,0 0 64,0-20 128,0 0-576,0 0-225,0 0-512,0 19-865,0-19-1569,0 0-609</inkml:trace>
  <inkml:trace contextRef="#ctx0" brushRef="#br0" timeOffset="31663.811">6759 9553 10954,'22'0'256,"-22"-20"417,0 20 1441,0 0-897,0 0-256,-22 0-513,3 0-224,0 0-63,-1 0-33,-1 20-96,2-20 32,-1 21 32,1-21-96,19 18 64,-21 2-32,21 1 32,0-2 64,0 22-32,0-2 32,0 1-64,0 18-32,21 3-32,-21-22 0,0 21 65,0-1 31,0 2-32,0-23 128,-21 3 96,1-1-96,20-2 1,-19 3 31,-1-1-128,-1-21 96,2 2 64,19-2 321,0-19-449,0 20 128,0-20 193,19 0-97,2 0-256,-1-20 96,19 20 96,-18-19-384,18 19 96,-20 0-32,22 0-320,-22-21-833,0 21-673,3 0-672,-22-19-930</inkml:trace>
  <inkml:trace contextRef="#ctx0" brushRef="#br0" timeOffset="32120.8371">7017 9930 10121,'0'-19'1570,"0"19"1248,0 0-928,0 19-64,-19 2-577,-1 18-224,20 2-352,-19-2 127,-2 21-415,21-42-129,-20 23 96,1-1-416,19-40 256,0 20-128,0-20 33,0 0-162,19-20 226,-19-1-322,20-18 226,1 0-226,-2-2-191,1 1 224,-1 2-192,22-22 256,-22 20-33,22 0-95,-22 20 192,20-1 128,-18 2 33,-1 19-33,-20 19 320,19 2-160,-19 19 97,0-1-161,-19 1 0,19 1-32,0 18 33,-20-19-386,20-2 97,0-17-352,0-1-321,-21-1-672,21-19-1089,0 0-770,-19 0-1152</inkml:trace>
  <inkml:trace contextRef="#ctx0" brushRef="#br0" timeOffset="32280.8464">6978 10049 10025,'-19'-18'1185,"19"18"1762,19 0-865,-19 0-801,20 0-256,-1 0-673,3 0-127,16 0-33,-18 18-320,20-18-161,-20 21-1216,20-21-1378</inkml:trace>
  <inkml:trace contextRef="#ctx0" brushRef="#br0" timeOffset="32571.863">7732 9592 13420,'0'0'673,"-19"0"1056,0 20 161,-3 1-320,3 18 223,-20 21-479,-2-20-161,22 39-320,-20-19-161,18-1-191,2 2-481,-1-3 192,20 1-256,0-18-64,20-22-321,-1 2-416,2-1-928,-1-20-449,18-20-1378,-18 20-1665</inkml:trace>
  <inkml:trace contextRef="#ctx0" brushRef="#br0" timeOffset="32771.8744">7773 9830 13132,'19'0'737,"-19"21"1441,0-1-705,20 20 353,-20-21-353,0 21-608,19-20-481,2 21-31,-1-2-417,-1-20 128,1 22-224,1-23-897,-2 3-1250,20-21-639,-18 0-930</inkml:trace>
  <inkml:trace contextRef="#ctx0" brushRef="#br0" timeOffset="32979.8863">8091 9851 13805,'-41'40'960,"2"-20"834,-1 20-32,1-1-577,-2 2 513,-19-2-641,21 1-577,-1-2-320,20-17-96,1-1-224,0-1-256,19-19-609,0 0-833,0-19-1217,19-1-769</inkml:trace>
  <inkml:trace contextRef="#ctx0" brushRef="#br0" timeOffset="33191.8985">8228 9592 16623,'61'20'385,"-61"1"2017,0 18-1121,0 21 673,0 0-513,-39-1-384,-2 20-512,2 2-97,-1-3-352,1 2-96,-2-20 0,2-22-96,18 3-705,2-20-640,19-21-1057,0 0-2595</inkml:trace>
  <inkml:trace contextRef="#ctx0" brushRef="#br0" timeOffset="33625.9232">8467 10031 13100,'0'0'1281,"19"-20"737,2 20 769,-1 0-1602,-1 0 384,22-21-704,-2 21-288,21 0-225,0 0-320,-21 0 32,1-20-64,-1 20-160,2 0-609,-22 0-736,1 0-1186,-20 20-800,-20-20-6214</inkml:trace>
  <inkml:trace contextRef="#ctx0" brushRef="#br0" timeOffset="33800.9332">8587 10089 12587,'0'21'1538,"19"-21"1056,-19 0-1088,39 20-225,-18-20-865,18 0-223,2 0 31,-2-20-384,1 20-193,-1 0-832,2 0-737,-2-21-160,-20 21-3235</inkml:trace>
  <inkml:trace contextRef="#ctx0" brushRef="#br0" timeOffset="34015.9455">9221 9811 12491,'40'-19'2178,"-40"19"449,-19 19-417,19 21-352,-21 0-321,1-1-224,1 21-416,-22-19-256,22 17-385,-20-17-128,39-2 64,-21-19-256,21-1-384,0 2-97,0-21-640,0 0-544,21 0-1314,-2-21-1153</inkml:trace>
  <inkml:trace contextRef="#ctx0" brushRef="#br0" timeOffset="34581.978">9360 9533 6918,'0'-21'1538,"0"2"1376,20 19-1184,-20-18 96,21 18-161,-2 0-544,1 0-128,-1 18-160,2-18 0,-1 19-64,-1 22-257,0-2 65,-19 21-161,0-1-352,22 22 224,-22-2-128,0-20-63,0 22 127,0-22-320,0 1 128,0-1 32,0-19 128,0-20-256,0 19 320,-22-19-224,3 1 449,0-21-321,-1 19 192,-1-19-96,2 0-96,-1 0 97,1 0-289,-2 0 32,1 0-32,1 0-289,19 0-960,0 0-1826,19 0-1281</inkml:trace>
  <inkml:trace contextRef="#ctx0" brushRef="#br0" timeOffset="34999.0017">9976 9990 14926,'39'-20'1537,"-19"20"1794,1 0-1089,18-19-896,21 19-33,-22 0-384,23 0-513,-1 0-352,-22 0 224,3 0-448,-2 0-448,2 0-577,-3 0-1698,-38 19-1922</inkml:trace>
  <inkml:trace contextRef="#ctx0" brushRef="#br0" timeOffset="36771.1031">11445 9772 11659,'-21'-40'224,"21"40"1377,-19 0-63,19 0-385,0 20 224,0 0-224,0 19-288,-20 21 128,20-20-288,0 19-449,0 2 160,-19-22-320,19 21-32,0-1 0,0-19 1,0-20-130,0-20 1,0 0 353,0 0-353,0-41 64,0 22 128,0-40-256,0 18 128,19-17 128,-19-3-256,20-18-161,-1-1-191,2-20-1,18 22-223,-19-2 512,20 20 192,-1 21-32,2-1-32,-22 40 416,22 0-96,-22 0 193,1 40-257,-20-1 96,0 1 64,0 19-192,-20 21-192,-21-20 96,22 0 65,-20-1-129,-1-19 96,1-20-32,18-1-192,-18 2-65,39-21-383,-20 0-705,20 0-897,0-21-897,0 2-609</inkml:trace>
  <inkml:trace contextRef="#ctx0" brushRef="#br0" timeOffset="37074.1204">11703 9772 13260,'20'39'416,"-20"1"1,0 0 1056,0-1-416,0 1 577,0 1-577,0-3-353,-20 2-287,20 1-65,0-23-320,0 3 32,0-21 128,0 0-127,0-21 127,0 3-320,0-2 192,20-20-64,-1 19 96,2-17 64,-1 17 160,-1-18-224,0 18 193,22 2-65,-22 19-96,20-20-96,-18 20 128,-1 0-512,19 20-449,-18-20-1729,-2 19-1570</inkml:trace>
  <inkml:trace contextRef="#ctx0" brushRef="#br0" timeOffset="37952.1706">10790 10645 9320,'0'0'801,"0"0"1345,0 0-256,0 21 32,20-1 32,-1-1-577,1 1-96,1 0-320,-2 20-449,1-20 65,-1 19-545,2-19 96,-1 20-64,-1-20-64,-19 0-128,19-1-288,-19 1-257,0 1-448,0-21-320,0 0-705,22 0-96,-22 0-641</inkml:trace>
  <inkml:trace contextRef="#ctx0" brushRef="#br0" timeOffset="38186.184">11128 10606 8872,'0'0'1409,"-20"0"1,-1 20 351,-18-1-672,20 22 481,-22-2-321,2-19-224,-21 20-192,20 0 96,1-1-513,-2-18 96,2-2-512,20 1 65,-2-20-98,21 0-383,0 20-577,21-40-672,-2 20-834,1 0-2594</inkml:trace>
  <inkml:trace contextRef="#ctx0" brushRef="#br0" timeOffset="38509.2025">11226 10785 12684,'60'-20'1249,"-21"20"1601,2 0-832,17 0-192,2-20-417,0 20-448,20 0-96,-20 0-449,-2 0-31,2-20-65,0 20-256,-21 0-192,1 0 160,-1 0-96,-19 0-512,-20 0-257,0 0-320,0 0-705,0 0-480,-20 0-417,1 0-1921</inkml:trace>
  <inkml:trace contextRef="#ctx0" brushRef="#br0" timeOffset="38935.2269">11465 10606 6053,'0'0'2274,"-20"0"-31,20 0-834,-21 0 128,21 20-352,-19-20-160,-20 19 96,18 2-96,1 18-192,-19-19-96,18 0 64,2 0-321,-1 0-31,1-20-65,19 20 32,0-20-448,0 0 128,19 0-64,1 20 32,-1-20-64,2 0-352,18 0-160,-19 19-1122,20-19-1249,-20 0-768</inkml:trace>
  <inkml:trace contextRef="#ctx0" brushRef="#br0" timeOffset="39905.2825">12000 10526 7142,'0'-19'929,"0"-1"1473,21 20-1024,-21 0 223,19 0-191,-19 0-450,20 0-159,-1 0 96,2 20 96,-21-1-64,20 2-256,-1-1 319,-19 19-511,0 0 63,20 2-319,-20-2-161,0 1 32,0 0 160,-20-1-288,20-19-64,0 20 256,0 0-320,-19-21 160,19 22 0,0-22 32,-20-19 96,20 20-320,0-20 288,0 0-96,0 0 32,0 0-160,-21-20 128,21 20 128,0-19-256,0-22 256,0 22-256,0-21 128,0 21 96,0-22-64,0 22-160,21-21 96,-21 0 160,20 0-96,-20 1-160,19 18 224,1-18-96,1 0 0,-21 19-128,19-1 96,1-18 192,-1 19-192,2 1-32,-1 19-32,-1-21 192,0 21-128,3 0 96,-3 0-32,1 21 96,-1-2 0,2 1-32,-21 0 64,20 20-63,-20-20 31,0 19-32,-20-19 192,-1 20-384,2-20 192,-1-1 0,-21 1 128,22-20-320,-20 0 128,18 0 128,-18 0-192,20 0-128,-2 0-512,21 0-225,0 0-1121,0 0-1505,21 0-1186</inkml:trace>
  <inkml:trace contextRef="#ctx0" brushRef="#br0" timeOffset="40371.309">12298 10904 13452,'0'0'577,"0"0"928,0-19-127,19 19-97,3 0-96,-3 0-96,1 0-641,-1 19 33,2 1-1,-21 0 97,20-20-225,-20 19-96,0 22-288,-20-22 128,20 1-32,-21 0 225,2 0-321,-1-20 288,1 19-128,-22-19 0,41 21 128,-19-21 1,19 0-33,0 0-32,0 19 32,19-19 225,22 0-225,-22 0 0,20 0-256,2 0 96,-22 0-32,22 0-544,-22 0-65,0 0-896,1 0-1954,-1 0 95</inkml:trace>
  <inkml:trace contextRef="#ctx0" brushRef="#br0" timeOffset="41239.3588">12695 9475 12075,'20'-21'544,"-20"21"257,19-20 737,-19 20-802,0 0 514,-19-20-354,-1 20-415,1 0-161,-2 20 65,21-20-1,-20 0-192,1 20-32,0-20-32,19 0 65,-22 21-322,22-3 161,0 1 0,-19 2 0,19-1 225,0 39-257,0-19-32,0 19 192,-20 22-128,20-22-32,-19 1-128,19-1 256,-19 20-256,19-39 256,0 19-224,-22-38 192,22 18-96,-19-18-64,0-1 96,19-2 160,-20 3-320,20-1 160,0-20 0,0 0 64,20 0 256,-1 0 161,0 0-129,22-20-63,-2 20-129,-20 0-320,22 0 224,-22-21-224,1 21-97,1 0-992,18 21-705,-20-21-1569</inkml:trace>
  <inkml:trace contextRef="#ctx0" brushRef="#br0" timeOffset="42918.4548">12914 9732 7911,'0'-39'577,"20"39"2049,-20-21-224,0 1-704,0 20 0,0 0-674,0 20 98,0 19-290,0-18 65,0 19-288,-20-20-225,20 18 193,-21 3-321,2-1-128,19-21 32,0 2-64,0-2-192,-20-19 128,20 0 64,20-19-32,-20-2-32,0 2-64,19-21 32,2 20 96,-1-20-256,-1 1 160,22-22-32,-22 22-64,20-21 0,2 22 96,-3-3 96,3 20-160,-22 2 160,22 19-32,-21 19 64,-20 2 481,0 20-193,0 18-191,0 1 191,-20-1-320,20-19 160,-21 19-256,21-19-64,0-1 128,-20-18-448,20-2-321,0 1-768,-19-20-673,19 0-929,-19 0-961</inkml:trace>
  <inkml:trace contextRef="#ctx0" brushRef="#br0" timeOffset="43076.4637">12972 9811 11018,'0'-19'1025,"0"19"865,22-20 608,-3 20-1281,1 0-96,-1 0-544,22 0-321,-22 20-256,22-20 0,-3 0-480,-18 19-1026,1-19-992,-1 0-2243</inkml:trace>
  <inkml:trace contextRef="#ctx0" brushRef="#br0" timeOffset="43340.4789">13589 9475 8616,'0'0'4900,"-20"18"-4099,-1 1 1217,2 22-320,-1-2 255,-20 21-63,20-1-833,-19 2-160,18-3-352,2 23-257,19-41-352,0 20 288,19-22-288,2-17-384,-1-2-513,-1 2-833,1-21-1249,20 0-705</inkml:trace>
  <inkml:trace contextRef="#ctx0" brushRef="#br0" timeOffset="43544.4905">13627 9672 10409,'22'-20'1986,"-22"40"-224,0-20 384,0 21-801,19 18 161,-19-19-385,20 20-224,-20-21-417,19 21-480,2-20 96,-1 0 0,-1 0-576,22-1-1026,-22-19-832,-19 0-352,19 0-2019</inkml:trace>
  <inkml:trace contextRef="#ctx0" brushRef="#br0" timeOffset="43743.502">13926 9672 9929,'-39'21'2210,"18"-3"160,1 23-736,-18-1 159,-3-2-287,2 3-321,18-1-512,-18 0-289,20-21-480,-3 1 64,22-20-224,0 0-994,0 0-767,0-20-674,22 1-2210</inkml:trace>
  <inkml:trace contextRef="#ctx0" brushRef="#br0" timeOffset="43963.5146">13986 9512 13933,'39'21'1986,"-20"20"-577,-19-23 865,0 23-801,0 19 353,0-21-609,-19 21-608,-20-1-193,-2 1 1,3-1-513,18 2 288,-21-43-256,22 22 64,19-40-417,0 21-672,0-21-672,0-21-866,19 21-1345</inkml:trace>
  <inkml:trace contextRef="#ctx0" brushRef="#br0" timeOffset="44220.5292">14263 9792 14862,'20'0'1185,"1"-20"1409,-2 20-768,20 0-545,2 0-352,-3-20-417,3 20-415,-2 0-1,2 0 0,-3 0-481,3 0-576,-22 0-832,-19 0-1218,0 0-993</inkml:trace>
  <inkml:trace contextRef="#ctx0" brushRef="#br0" timeOffset="44362.5373">14383 9830 11466,'-40'21'1826,"20"-1"0,20 0 320,0-20-929,20 0 0,-1 0-768,22 0-321,-22 0-128,41 0-993,-21-20-865,2 20-1153</inkml:trace>
  <inkml:trace contextRef="#ctx0" brushRef="#br0" timeOffset="44590.5504">14959 9612 16912,'0'21'1409,"0"-2"993,-21 22-1057,1-2 289,-19 1-257,18-1-416,-18 21-416,20-20-417,-2 0 64,1-1-128,1-18-480,19-1-193,0-2-320,0-18-1025,19 0-1249,1-18-1633</inkml:trace>
  <inkml:trace contextRef="#ctx0" brushRef="#br0" timeOffset="45452.5996">15058 9454 8231,'0'-20'1314,"19"20"1120,-19 0-672,19 0-417,3 0 32,-3-20-416,1 20-288,-1 0-33,2 0-159,-1 0-1,-1 0 1,0 20 159,-19-20-223,0 20 159,0 19-95,0 1 63,-19 1-224,0 18 33,-1 1 31,-1-1-160,21 19-64,-19-17-63,19 18-33,0 0-32,0-18 192,0-2-384,19 1 128,-19-1 32,21-39-64,-21 20 256,0-21-352,0-19 416,0 0-288,-21 0 128,2 0 32,-20-19 0,17 19 160,-16-19-384,-3 19 192,2 0-224,-1-21-96,1 21-705,19 0-1057,-1 0-2754</inkml:trace>
  <inkml:trace contextRef="#ctx0" brushRef="#br0" timeOffset="46480.6585">15693 8997 6694,'20'-20'1697,"-20"20"129,0 0-481,0-20-320,0 20-128,0 0-256,0 0-65,0 0 129,0 20 160,0-20-96,0 20-97,0 0 33,0-1-257,0 21-31,0 0 127,0-1-287,0 22-33,0-22 0,-20 21-224,20-1 192,0 21-64,-21-22-96,21 4 225,0-3-193,0 19 64,-19 3-224,19-22 128,-20 20 64,20 2 96,-19-3-192,19-19-32,-21 22 64,21-22 0,0 1 32,0-1-32,-20 21 32,20-20 64,0 19-192,0-19 192,-19 19-224,19-19 288,0 0-320,-20-1 192,20 1 32,0-1 129,0 1-129,0-1 288,-21-19-256,21-1 96,0 1 33,-19 0-257,19-20 160,0-1-32,0-19-96,0 0-192,0 0 320,0 0-512,0 0-1,0 0-672,0 0-1089,0-19-1793</inkml:trace>
  <inkml:trace contextRef="#ctx0" brushRef="#br0" timeOffset="49321.8209">4498 9175 7174,'0'-20'1698,"0"20"-513,0 0-512,0 0 159,0 0-63,0 20-96,0-20-161,0 0-127,0 21-65,0-21 64,0 0-95,0 20-33,0-20 32,0 0-32,0 19-31,0-19-1,0 20-64,0-20-32,0 19-32,0 2-96,0-21 96,0 20-64,0 0 0,0-20-32,-21 0 32,21 21-32,0-21 32,0 18-64,0-18 64,0 19-32,0-19 96,0 21-160,0-21 128,0 20-64,0-20 0,0 20 0,0 1 0,0-21 0,0 18 0,0 1 32,0-19-64,0 21 32,0-1 0,-20-20 0,20 21 0,0-3 0,0 2 32,20-20-64,-20 21 64,0-2 1,0 1-66,0-20 66,0 21-33,0-3 0,0 3 0,0-1 32,0 0-32,0 0 0,0-1 0,0 0 0,0 2 0,0-1 32,0 0 0,0-20-64,0 20 32,0-1 32,0 2-64,0-2 64,21 1 0,-21 1-32,0-21 0,0 20 32,0-2 0,0 3 0,0-2 32,-21 2 64,21-1-96,0-2 64,0-18-32,0 21 0,0-1-32,0-1 64,0 2-64,0-21 64,0 20-32,0-2 1,0 3-1,0-1 32,0 1-64,-20-21 64,20 19-32,0 0 0,0 2 0,0-2 0,-19 1 64,19 1 32,0-21-64,0 19 65,0 1-97,0 0-128,0-20 288,0 19-192,0 2-160,0-1 160,0-20 192,0 19-256,0 1 96,0 0-64,0-20 96,0 19-32,0 2 64,0-1 64,0-1-160,0 1-96,0 0 128,0 0-64,0-20 97,0 20-130,0 0 66,0 0 95,-20-1-192,20 1 160,0-20 64,0 21-288,0-2 288,0 1 64,0 0-192,0-1 64,0 1-64,0 1 96,0-2-64,0-19 32,0 20-31,0 0 31,0 0 0,0-20-96,0 19 0,0 2 192,0-21-288,0 19 224,0 1 128,0 0-192,0 0 96,0 0-128,0 0 0,0-1 33,0 1-33,0-20 160,0 20-160,0 0 0,0-20 96,0 20-320,0-20 384,0 0-192,0 20-128,-21-20 160,21 0 128,0 0-320,0 0 256,0 0-96,0 0 32,0-20-160,0 20 32,0-20 32,0 0 32,0 0 32,0 20 96,0-39-192,21 19 128,-21 0-225,0-20 226,0 1-162,20 18 33,-20-18-160,0 19 160,19-19 0,-19-2 64,0 22 0,0-21 0,0 0 0,0 20 160,0-19-192,0-1-128,0 0 160,0 20-64,0-19 160,0 18-161,0-18 65,20 19-32,-20-19 96,0 18 97,0 2-129,0-21 0,0 21-161,0-22 129,0 1 32,0 21 96,0 0-192,0-22 96,0 20 0,0 3 0,0-2 32,0-1-96,0-18 96,0 18-64,0 3 32,0-2 0,21-20-32,-21 19 64,0 3-96,0-2 96,0-1-32,0 1 0,0-20 160,0 21-192,19-1 0,-19 0 0,0 0 64,0-1-160,0 2 224,0 0-96,20-1-96,-20 0 224,0 0-256,0-1 128,0 3 160,0-3-192,0 1-96,0 1 128,0-2 64,0 1-32,0 2-128,0-3 128,0 1-64,0-1 32,0 21 0,-20-19 0,20 1 128,0-3-224,0 1 224,0 0-224,0 20 224,0-21-224,0 2 289,0 1-386,0 18 354,0-21-129,0 1-161,0 20 258,0 0-129,0 0-65,0-20 1,20 20-704,-20 0-642,0 0-1312,0 0-6375</inkml:trace>
  <inkml:trace contextRef="#ctx0" brushRef="#br0" timeOffset="50373.8812">15672 8937 6502,'0'0'2690,"0"0"-416,0 0-544,0 20 0,0 0-193,0 0 33,21 0-417,-21 19-449,0-19-287,0 1-193,0-2-192,0 1 32,0-1-448,0 1-1506,-21 1-1858</inkml:trace>
  <inkml:trace contextRef="#ctx0" brushRef="#br0" timeOffset="51991.9737">16825 9811 7078,'19'-39'993,"1"19"1954,-20 0-865,0 20-352,19 0-1,-19 0-159,-19 0-706,19 20-191,-39-20 64,18 40-385,-18-21 161,-2 0-65,3 22-224,-23-21 33,23 19 191,-22-18 0,19-2-63,2 1-129,20 1 128,-3-1-127,3-20 31,38 0-32,3 18 64,-3-18 1,41 21-225,-2-2 96,2-19 0,1 21 0,-1-1-192,-2-2 289,-18 3-385,19-21 160,-19 20-32,-20-20 64,-1 0-192,2 0-225,-1 0-351,-1 0-545,-19 0-673,0 0-1762,0 0-448</inkml:trace>
  <inkml:trace contextRef="#ctx0" brushRef="#br0" timeOffset="52999.0313">18015 9752 7623,'19'-41'2370,"-19"23"-160,22-23-256,-22 22-385,19 19-31,-19 0-65,0 19-384,0 1 160,0 19-320,0 2-224,0 18-64,-19-19-97,19 20-160,-22-1-63,3 2-161,0-3-32,-1 1-32,-1-18 0,21-22 0,-20 2-128,40-21 224,-20 0-288,21-21 289,-1 2-354,18-1 161,-16-19 97,16-2-322,3-17 97,-22 17-32,20 2-96,2-21 96,-22 40 64,20 0 31,-18-1 162,-21 42-97,20-1-64,-20 0 416,0 19-320,-20 21 256,20-19 32,-21-2-288,21 1 33,-19-2 223,19-17-320,0-1-64,0-1 96,0-19-257,19 0-127,-19-19-513,21 19-736,-21 0-577,20-20-833,-20 20-577</inkml:trace>
  <inkml:trace contextRef="#ctx0" brushRef="#br0" timeOffset="53362.0521">18451 10031 7943,'21'0'1121,"-21"0"1217,0 0-128,0 18-672,20-18-257,-1 0-576,0 0-321,22-18-32,-21 18-95,20 0-161,-1 0 0,-20-20 0,22 20-96,-2-21 0,-39 1 32,21 20-64,-21-19 96,0-2 0,0 2 0,-21-1 0,1 0 0,1 20 192,0-20 321,-22 20 128,22 20 95,-22 0-223,22 0 32,-1-1 191,-21 21-63,41 1-449,-19-3-96,19 2-63,19-19-1,3-1-192,17-20-737,21 18-448,-22-18-1378,22 0-1601</inkml:trace>
  <inkml:trace contextRef="#ctx0" brushRef="#br0" timeOffset="53899.0829">18988 10049 9961,'-20'-38'2530,"20"17"-2241,0 1 1280,20 1-352,-1-21-352,1 40-64,1-20-161,18 0-63,-20 20 384,22 0-256,-22 20-321,0-20 257,-19 20-481,22-1 0,-44 2 128,22-2-96,-19 1-320,-20 1 288,18-1-192,-18-2-160,-1-18 96,20 0 64,-19 0-128,20 0 96,-2-18 0,21-2 32,0-1-96,21 1 224,-2 20-289,1-19 97,-1 19 224,1 0-160,1 19 97,-2 1-194,1 21 258,-20-2 95,19 21 96,-19-21-32,0 21 97,-19-1-225,-1 20-64,1-19 0,-22 20-64,2-1 0,-21-20 160,22-18-256,-3-2 224,22-39 481,-22 0-257,41 0 1,-20-20 95,20-19-512,0-1 288,20 0-320,1 1-64,18-1 32,-20 0-545,22 0-736,-2 20-1474,1 1-1569</inkml:trace>
  <inkml:trace contextRef="#ctx0" brushRef="#br0" timeOffset="54393.111">19484 9533 10505,'19'-21'1698,"-19"21"704,0 0-384,0 41-224,0-2-289,-19 2-512,19 19-64,0-1-256,-19 0-1,-1 1-479,-1 20-97,1-20-64,1-22 32,19 23-288,0-23-321,0-17-416,0-1-1345,0-20-801,0 0-961</inkml:trace>
  <inkml:trace contextRef="#ctx0" brushRef="#br0" timeOffset="54563.1207">19563 9930 12972,'-19'21'833,"19"18"1441,0-18-481,-19 17-447,19-17-481,0 19-481,19-20-416,0-20-32,1 18-1570,1-18-1761</inkml:trace>
  <inkml:trace contextRef="#ctx0" brushRef="#br0" timeOffset="54677.1273">19722 9851 7366,'-19'-21'-288,"19"21"256,0 0-897</inkml:trace>
  <inkml:trace contextRef="#ctx0" brushRef="#br0" timeOffset="55254.1603">19821 10049 7302,'0'-59'1057,"0"20"1474,19-1-1154,3 20-288,17 0-128,1 0-64,-20-1 96,18 21-256,-16 21-257,-22-1 0,19 0-159,-19 0-65,0-1-64,0 21-64,-19-20-32,-3 1 33,3 17-129,-20-17 0,18-2-257,-18-19 129,20 0-256,19-19 128,-22 19-33,22-21 129,0 3 96,0-2-32,0 20 32,22-21 0,-3 21 32,-19 21 96,20-1 0,-1-2 192,2 22 161,-21 1 63,0 18-64,0-19 65,0 19 31,0-18-384,-21 18 97,2 1 159,-20-21-32,-2 0-223,22 2 223,-22-41 64,22 0 161,-1 0-385,1-20 160,19-1-63,0-18-418,0 0 290,0-2-322,19 1 65,1 2-288,-20 17-321,19 1-416,22-1-192,-22 21-737,0-18-128,22 18-1409</inkml:trace>
  <inkml:trace contextRef="#ctx0" brushRef="#br0" timeOffset="55459.172">20238 9990 14990,'0'21'544,"-20"-1"1346,20 19-224,-19 1-353,19-20-576,0 19-577,0-19-64,19-1-481,1 2-1312,1-1-1378,-21-20-1185</inkml:trace>
  <inkml:trace contextRef="#ctx0" brushRef="#br0" timeOffset="55581.179">20358 9871 9513,'0'-79'448,"0"59"833,0 20-896,0-20-642,0 20-1633</inkml:trace>
  <inkml:trace contextRef="#ctx0" brushRef="#br0" timeOffset="56053.206">20596 9393 15694,'0'41'-32,"0"0"1089,0-4 929,0 25-416,-21-24-289,21 22-576,-19 20-353,-1-21-64,1 1-128,-22 20-224,22-41 128,-1 2 161,-1-23-257,21-18-33,0 0 1,0-18 0,21-2 0,-1-1 96,-1-18-256,0 18 128,22-18-384,-21 19 191,-1 20 97,2-20 96,-1 20 64,-1 20 160,-19 20-224,0-21 384,0 41-96,0-19-95,-19-2 159,-1 1-96,-1-2 0,2 3 128,-20-22-320,17 2 64,-16-1 32,38-20 65,-20-20-482,20-1-512,0 2-448,0-1-641,20-19-1121,-20-2-1697</inkml:trace>
  <inkml:trace contextRef="#ctx0" brushRef="#br0" timeOffset="56284.2192">20972 9335 17136,'0'21'-224,"0"16"1281,0 4 448,0 18 481,-19 1-481,-20-1-608,-2 22-448,22-2-97,-22 20-160,3-19-128,-3 0 0,21-22 128,20-17-480,-19-2-160,19-19-577,0-1-769,19-19-1121,1 21-768</inkml:trace>
  <inkml:trace contextRef="#ctx0" brushRef="#br0" timeOffset="56651.2402">20972 10070 13260,'0'19'897,"0"-19"-769,0 0 1025,22 21-256,-3-21-192,0 0-353,1 0-256,1 0-64,-2 0-32,20 0-32,-19-21-64,20 21-96,-20-19 96,-1 19 32,-19-21 0,0 3 32,-19-2 32,-1-1 0,1 1 0,-22 1 224,2 19 288,-1 0 449,20 19 192,-18 1 481,-3 21 159,2-2-255,-2 21-65,22-21-512,0 0-384,38 2-385,0-23-96,41 23-192,1-41 0,18 21-1057,-1-21-801,-18 0-2242,0 0-9897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600" units="cm"/>
        </inkml:traceFormat>
        <inkml:channelProperties>
          <inkml:channelProperty channel="X" name="resolution" value="28.34995" units="1/cm"/>
          <inkml:channelProperty channel="Y" name="resolution" value="28.36879" units="1/cm"/>
        </inkml:channelProperties>
      </inkml:inkSource>
      <inkml:timestamp xml:id="ts0" timeString="2010-11-03T01:15:33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4723 1509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20:01.629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10552 7746 10730,'19'-40'128,"-19"40"1185,0-20 833,0 20-737,20 0-288,-20 20 321,-20 0-225,1 20-544,19-1 127,-41 1-255,22 20-193,0-21-96,-22 1 97,21 20-353,1-41 32,19 21 32,-19-20 64,19-20-224,0 20-288,0-20-193,0-20-352,0 20-640,19-20-449,0-20-705,-19 21-1985</inkml:trace>
  <inkml:trace contextRef="#ctx0" brushRef="#br0" timeOffset="223.0127">10511 7686 11883,'0'-20'256,"0"0"1185,0 20-95,20 0 95,1-19 128,-2 19-576,20 0-256,2 0-96,-2 0 31,21-20-479,0 20-1,-21 0-128,21 0 0,-20 0 96,-20 0-576,18 0-65,-38 0-576,0 0-608,0 0-289,-19 20-1121</inkml:trace>
  <inkml:trace contextRef="#ctx0" brushRef="#br0" timeOffset="419.024">10451 7845 13324,'-39'20'417,"39"-20"287,20 0 994,-1 0-353,22 0 289,-2 0-770,21 0-671,0-20 31,0 20-64,-21-20-160,21 20 224,-21 0-448,1 0-32,-20 0-929,-20 20-641,0 0-448,-20 0-1089</inkml:trace>
  <inkml:trace contextRef="#ctx0" brushRef="#br0" timeOffset="605.0345">10374 8123 13548,'-41'20'32,"41"-20"673,19 0 736,3 0 97,16 0-385,1 0-769,2-20-320,19 20 0,-2-20 129,2 20-546,0-20-512,-21 20-512,2 0-449,-2-20-1505</inkml:trace>
  <inkml:trace contextRef="#ctx0" brushRef="#br0" timeOffset="923.0527">11465 7428 10730,'-20'-20'512,"-1"20"1954,2 20-800,-1-20 0,-20 40 95,20-1-351,-19 1-161,-1 20 32,1-1-608,18 1-1,-18-1-127,20-19-385,-1 20-32,20-1-64,0-19-64,20 0 32,-1-1-192,0 1-320,22-20-353,-22 0-833,1-20-448,20 20-929,-20-20-320</inkml:trace>
  <inkml:trace contextRef="#ctx0" brushRef="#br0" timeOffset="1159.0662">11643 7666 14285,'19'0'224,"-19"20"705,-19 0 288,19 20 129,-19-20 319,-1 19-704,-1 21-448,-18-20-257,20-1-96,19 1-160,-21-20 0,21 0-769,0 0-640,0-20-929,21 0-385,-2-20-1921</inkml:trace>
  <inkml:trace contextRef="#ctx0" brushRef="#br0" timeOffset="1382.079">11901 7627 14381,'0'0'256,"-39"19"929,20 1 225,-22 20-1,2-20 641,-21 20-897,19-21-320,3 21-192,18-20-385,-1 0 32,21 0-352,0-20-128,21 20 128,-1-20-609,18 19-640,3-19-865,-2 0-1057,2 0-929</inkml:trace>
  <inkml:trace contextRef="#ctx0" brushRef="#br0" timeOffset="1515.0867">11980 7924 8968,'20'40'3203,"-40"0"-256,-19 0-993,18-1-385,-18 1-63,1 0-385,-3-20-321,2 20-511,-1-21-161,20 1-128,20-20-513,0 0-896,0 0-2659</inkml:trace>
  <inkml:trace contextRef="#ctx0" brushRef="#br0" timeOffset="2220.1269">12298 7686 16783,'19'-20'129,"-19"20"1184,22 0 0,-22 20-416,0 0 160,-22 0-192,3 20-97,0-1-319,-1 1-225,-1-20 0,21 20-160,-19-21 128,19 21-288,-20-40 257,20 0-322,20 0 161,-20 0 0,19-20-96,22-19-32,-22 19 0,22-20-128,-22 20 96,20-20 96,-18 21 0,-1-1-33,-1 20 1,0 0 128,-19 20 161,0-1 63,0 21 160,0-20-352,-19 20 321,19-20-449,0-1 160,0 1-32,0 0 160,0-20-384,0 0 192,0 0-64,19 0-32,3 0-128,-3-20 192,0 0-161,1 20 1,-1 0 32,-19 0 32,22 0 96,-22 20 192,0 0 0,0 20 129,0-20-385,0 0 96,0-1-32,19 1-193,-19-20-639,0 0-353,19 0-1122,-19 0-1825</inkml:trace>
  <inkml:trace contextRef="#ctx0" brushRef="#br0" timeOffset="2473.1415">13073 7388 18449,'39'40'-64,"2"0"1890,-22-1-481,0 1-160,1 20-32,-20-1-224,-20 21-256,1-1-289,-22 20 0,-17-19-159,-2-1-193,19-19 128,3-20-320,-3 0-353,22-21-448,-1 1-1345,20-20-2595</inkml:trace>
  <inkml:trace contextRef="#ctx0" brushRef="#br0" timeOffset="2858.1635">13449 7825 18673,'41'0'385,"-22"-20"543,20 20 354,21 0-482,0-20 65,0 20-512,20 0-65,-22 0-384,2 0 128,0 0-385,-21 0-640,1 0-1153,-40 0-1825</inkml:trace>
  <inkml:trace contextRef="#ctx0" brushRef="#br0" timeOffset="3033.1735">13589 7905 17936,'-20'19'0,"20"-19"897,39 0-192,-20 0-321,42 0 161,-1 0-385,0 0 0,-2-19-512,2 19-641,19 0-1890,-19 0-1185</inkml:trace>
  <inkml:trace contextRef="#ctx0" brushRef="#br0" timeOffset="3551.2031">14441 7547 15694,'0'0'2915,"0"0"-2274,0 20 640,0 0-320,0 20 448,-19 19-192,0-19-448,-1 0-224,-1 19-289,2-19-96,-1 0-128,1-1 32,19 1 0,-21-20 64,21-20-128,21 0-96,-2-20 32,1 0-32,-1-20 32,22 1-32,-3-1 64,3 0 64,-22-19-288,22 19 192,-2 20 64,-20 0 128,3 0-256,-22 20 384,0 20-256,0 0 352,-22 20-256,22-20-64,-19 19 32,19-19 193,-19 0-225,19 0-225,19 0 225,0-20 161,3 0-289,16 0 96,1-20 96,2 0-289,-2 0 225,21 0-32,-20 1-128,-20 19 288,-1 0-384,1 0 224,1 19 96,-21 21 129,0-20-354,0 20 161,0-1-256,0-19-865,0 20-1185,0 0-3075</inkml:trace>
  <inkml:trace contextRef="#ctx0" brushRef="#br0" timeOffset="4264.2438">10193 10267 13805,'0'-18'192,"0"18"1025,0 0 0,0 18 353,0 3-193,0 20-352,-38-3 128,18 22-480,-1-20-193,-18 19-32,20-18-255,-2-2-65,1 0 128,1 2-416,-1-22 192,20-19-256,0 20-417,0-20-352,0-20-384,20 1-1154,-20-22-447,19 2-5735</inkml:trace>
  <inkml:trace contextRef="#ctx0" brushRef="#br0" timeOffset="4481.2564">10193 10189 9288,'0'0'5926,"0"0"-5830,0 0 641,41 0 448,-21 0 384,20 0-287,-1 0-706,21 0-160,-2 0-95,2 0-161,0-20-96,0 20-64,-21 0-256,2 0-321,-22 0-640,-19 0-929,0 20-192,-19-20-897</inkml:trace>
  <inkml:trace contextRef="#ctx0" brushRef="#br0" timeOffset="4675.2673">10254 10388 10634,'-80'19'1281,"80"-19"448,0 0 674,41 20-449,-2-20-545,21-20-865,0 20-319,17-19-129,-17-2 160,20 21-384,-40-19 128,19 19-256,-38 0-769,-2 0-481,-19 19-288,-19 2-800,-22-2-2787</inkml:trace>
  <inkml:trace contextRef="#ctx0" brushRef="#br0" timeOffset="4837.2766">10075 10705 14830,'-79'40'800,"59"-40"-511,40 0 1024,-1 0 192,41 0-448,-21-20-672,40 0-257,-18 1-64,18 19-64,0-20-577,-18-1-896,-3 2-737,-18 19-993</inkml:trace>
  <inkml:trace contextRef="#ctx0" brushRef="#br0" timeOffset="5113.2925">11286 9970 9705,'-21'-19'736,"2"19"1154,-1 19 288,-20 22-320,1-3 544,-21 23-192,21-2-576,-21 21-193,0 0-416,2-2-128,17 2-737,22 0-64,-1-21 64,20 1-480,20-1-737,-1-19-897,22-20-1185,-2 0-1249</inkml:trace>
  <inkml:trace contextRef="#ctx0" brushRef="#br0" timeOffset="5639.3226">11345 10367 7334,'0'-38'1986,"0"17"160,21 21 417,-21-20-834,0 20 129,0 20-609,0 1 161,0-2-513,-21 0-65,21 2-223,-20 18-225,20 1-95,-19-20-97,19 19-128,-20-18 64,20-1-96,0-1-288,0-19-289,0 0-256,20 0-608,-20 0-929,19-19-673,22-1-2722</inkml:trace>
  <inkml:trace contextRef="#ctx0" brushRef="#br0" timeOffset="5886.3366">11624 10208 14637,'0'0'289,"0"21"319,-20-1 481,-20-2 385,20 3 287,-20 20-63,1-3-545,-2-17-288,22-2 32,-1 22-449,20-41 1,0 19-449,0 1 96,20-20 160,-1 20-320,22-20 96,-2 0 96,1 0-384,-1 0-609,-18 0-384,18 19-449,2-19-1473,-22 0-1025</inkml:trace>
  <inkml:trace contextRef="#ctx0" brushRef="#br0" timeOffset="6049.346">11802 10586 15790,'-19'40'353,"-1"0"1024,-1-20-32,2 19 161,-1-19-225,1 0-704,-3 0-545,3 0-96,0 0-865,19-20-1986,0 0-288</inkml:trace>
  <inkml:trace contextRef="#ctx0" brushRef="#br0" timeOffset="6965.3984">12339 10308 6854,'0'-41'1121,"0"23"1922,0-2-897,0 20-32,19 0-224,-19 0-321,0 0-416,0 20-32,0-2-288,-19 23-160,19-20 96,-22 17-353,22 2 160,-19-20-447,19 20 63,-19 0 0,19-21-96,0 2-96,0-21 0,19 0-96,-19 0 32,19-21-64,3 2-160,17-21 127,-20 21-191,2-22 32,-1 1 96,18 21 63,-16-21 1,-3 20 288,20 20-160,-39 0 0,19 0 417,-19 20 223,0 20-320,0-21 257,0 2-289,-19 18 129,19-18-65,0-2-96,0 1-192,0-20 32,0 0 0,19 0 0,3 0 64,-3-20-288,0 1 96,22-2-32,-22 1-96,1 1 64,-1-2 192,2 21-320,-1 0 224,-1 0 160,-19 0-288,0 0 160,0 21-32,0-2 64,0 1 128,0-20-416,0 21-193,0-2-480,0 1-96,0 0-800,0-1-1090,0-19-192,0 21-2819</inkml:trace>
  <inkml:trace contextRef="#ctx0" brushRef="#br0" timeOffset="7736.4425">12835 10725 11338,'-21'-20'321,"21"1"736,0-1 256,0 20-224,21-21 224,-2 2-384,1-1-353,-1 20-63,22-20 160,-22 20-193,22 0 97,-22 0 31,1 20-127,-1 0-321,-19-1 256,0 22-63,0-22-129,-19 1 160,-1 0 32,1 0-319,-22-20 63,2 20 96,18-20-384,-18-20 288,20 20-416,-2-20-257,21 0-864,0 0-1410,21 1-1441</inkml:trace>
  <inkml:trace contextRef="#ctx0" brushRef="#br0" timeOffset="8404.4807">13350 9970 6053,'0'-40'1794,"0"21"832,0 19-928,0 0-161,0 19-31,0 21-1,0 1 65,0 18-193,-19 19-256,19-18-288,0 20-160,-21-1-353,1 21-64,1 0-32,0-1-128,19-20-96,-20 20 32,-1-39-32,21 19-128,0-39-96,0-20-513,0 0-191,0-20-161,0 0-225,21-20-319,-21-19-417,20 18-1313</inkml:trace>
  <inkml:trace contextRef="#ctx0" brushRef="#br0" timeOffset="8717.4987">13548 9871 12523,'0'-41'769,"0"22"32,0 38 448,-19 22-192,19 18 897,0 1-192,-20 20-481,1-2-480,19 23-97,-21 17-127,1 2-353,1-21 32,-1 20 32,-1-19-159,2-20 95,19-21 32,0-20-352,-20 1 160,20 0-96,0-20-256,20-20-289,-20 0-576,0 0-256,19-20-1058,2 0-415,-21 0-962</inkml:trace>
  <inkml:trace contextRef="#ctx0" brushRef="#br0" timeOffset="9262.5298">13707 10329 12171,'0'-62'929,"21"62"1121,-21 0-673,0 0 161,0 21 95,0 20-352,-21-3-416,2 22 0,19-20-449,-20 0-31,20 0 63,0-1-416,-19 1 64,19-21 0,0 2-96,0-21 129,19-21-129,-19 2-161,20-1 193,-1-19-416,2 19 160,-1-20-64,-1 0 95,0 21 33,3-2-64,-22 1 320,19 20-224,-19 0 160,0 0 192,0 20 64,-19 20 1,19-20-1,0 0-32,-22-1-128,22-19 1,22 21-33,-22-21-192,19 0 192,0-21-128,1 21 128,1-19-192,-1-1 160,-1 20 96,0 0-352,3 0 192,-22 0 0,0 0 128,0 0-64,0 20-288,0-20-1,0 19-511,0 2-321,0-21-449,0 20-1248,19-20-225,-19 0-2530</inkml:trace>
  <inkml:trace contextRef="#ctx0" brushRef="#br0" timeOffset="9443.5402">14124 10547 12684,'0'20'1537,"0"-1"1186,0 1-866,-20 19 33,20-18-737,0-1-480,0 19-481,-19-19-160,19 0 64,0-20-1057,19 20-1217,-19-20-2402</inkml:trace>
  <inkml:trace contextRef="#ctx0" brushRef="#br0" timeOffset="9847.5632">14622 9871 15630,'38'40'1602,"-18"0"-641,-1 20 1025,2-1-897,-1 19 448,-1 3-256,-19-2-512,-19 20-353,-22 1-31,2-1-161,1 0 0,-22 1-64,-1-20-224,23-41 128,16 0-192,3 2-512,0-22-834,19-19-1601,0 0-1857</inkml:trace>
  <inkml:trace contextRef="#ctx0" brushRef="#br0" timeOffset="10170.5817">14918 10467 18161,'60'-19'448,"-21"19"1346,2 0-865,19 0-481,-2 0 193,2-21-417,-19 21-96,17-20-288,-18 20-609,-20 0-992,-1 0-1346,-19 0-961</inkml:trace>
  <inkml:trace contextRef="#ctx0" brushRef="#br0" timeOffset="10316.59">14998 10547 12876,'-39'39'5028,"39"-39"-4643,19 0 1601,20 0-1218,2 0 33,-3 0-448,23-19-225,-1 19-160,0 0-1506,-2-20-3042</inkml:trace>
  <inkml:trace contextRef="#ctx0" brushRef="#br0" timeOffset="11079.6338">16091 10267 13292,'0'-38'929,"19"17"929,-19 21 256,0 0-801,19 0 353,-19 21-481,0 17-449,-19 3-127,0-1-225,-3-21 65,22 21-33,-19 1-352,0-22 0,19 21 192,-20-21-416,20 2 160,0-1 0,0-20-64,20-20 0,-1-1 0,0 2-96,3-1 96,-3-19-32,0 18-32,1-18-32,-1 18 63,2 2 97,-1 0-32,-1 19 32,-19 0 32,0 19 353,0 0-257,0 21 64,-19 1 64,-1-2 129,20 0-193,-21 2 32,21-22-64,0 1-64,0-20 0,21 0-160,18-20 96,-19 1 65,20-1-226,-1-1 65,-18-18 64,18 19 64,-20 1-128,3-2 0,17 1 128,-39 1-192,19 19 96,-19 0 32,0 19 128,-19 1-224,-1 20 96,20-20 32,-19 0-256,19-1-641,0 2-640,19-1-1570,-19-1-1730</inkml:trace>
  <inkml:trace contextRef="#ctx0" brushRef="#br0" timeOffset="11346.649">16507 10745 10730,'20'-40'1089,"-1"21"-160,22-1 1024,-3 20-415,-18-21 928,21 21-448,-22 0-993,0 0-160,3 21-192,-22-1-353,-22-1 256,22 1-383,-38 0-129,18 0 0,-21 0 32,3-20-96,-3 0-321,2 0-575,18 0-738,2 0-1761,19 0 160</inkml:trace>
  <inkml:trace contextRef="#ctx0" brushRef="#br0" timeOffset="11848.6777">17141 9951 10890,'0'-40'672,"0"20"1218,0 20-384,0 20-33,0 20 257,-19 20-33,19-1-255,-20 19-193,1 23-384,19-2-97,-22 1-575,-16-1 31,-3 20 0,22-20-64,-20 0-192,18-19 96,-18-1-128,19-19-256,20-1-97,-19-19-608,19-20-224,0-20-608,0 0-354,0 0-31,19-40-929</inkml:trace>
  <inkml:trace contextRef="#ctx0" brushRef="#br0" timeOffset="12157.6954">17379 9772 13901,'0'-61'544,"0"61"321,22 21 320,-22 19 417,-22 18 63,3 23-63,-20 19-353,18 19-288,1 18-160,-18 3-417,-3 0-64,-19 18 129,21-19-321,-21 0 64,0-39 128,41-1-192,-1-39 65,1-21-161,19 1-64,-21-20-481,21 0-95,21-20-578,-21-20-511,19 0-1250,1 0 0</inkml:trace>
  <inkml:trace contextRef="#ctx0" brushRef="#br0" timeOffset="13000.7436">17519 10407 6502,'0'-40'2018,"0"21"-33,0 0 450,0 19-481,0 0 128,19 0-449,-19 0-288,0 38-95,0-17-418,0 18-191,-19-18-225,19 18-31,0-19 127,-20 20-352,20-20-96,-19 19-128,19-19 128,0-20-96,0 0 32,0 0 96,19-20-96,1 0-288,-1-19 288,22 18-96,-22-18-96,1 19-128,20-20 127,-20 20 193,-1 1-64,1-2 32,1 21 64,-21 0 353,0 21-193,0 18 96,-21-18-128,21-2 65,-20 21 95,20-21-256,0-19 160,0 21-224,0-21-128,20 0 352,1-21-192,-2 21-160,20-19 128,-18-1 64,18 0-64,-20 20-32,3-19 192,-22 19-352,19 0 288,-19 19 96,0 1 97,0 0-353,-19-1 256,19 2-352,0-1 256,0-20-481,0 19-576,0 1-800,19-20-1058,-19 0-1697</inkml:trace>
  <inkml:trace contextRef="#ctx0" brushRef="#br0" timeOffset="13202.7551">18075 10586 14701,'0'40'929,"0"-21"641,0 2 448,0-1-609,-19-1 128,-3 21-704,22-20-384,-19 0-513,19 0 64,0-20-545,0 0-1056,19 20-1538,-19-20-929</inkml:trace>
  <inkml:trace contextRef="#ctx0" brushRef="#br0" timeOffset="13577.7765">18292 10487 13420,'0'0'1121,"0"0"641,21 0-129,-1 0-479,19 0-33,1 0-257,-1-20-319,2 20-417,19 0 64,-21 0 0,-20 0-352,22 0-128,-22 0-256,-19-19-161,19 19-1537,-19 0 288,0 0-673,-19 0-2497</inkml:trace>
  <inkml:trace contextRef="#ctx0" brushRef="#br0" timeOffset="13770.7877">18552 10348 11434,'-22'19'641,"3"2"1473,0-2-865,19 22 257,-20-22-1,20 1-608,-21 0-545,2-1-256,19 2-192,0-21 96,0 20-352,0-1-513,0-19-1089,0 0-576,0 20-2723</inkml:trace>
  <inkml:trace contextRef="#ctx0" brushRef="#br0" timeOffset="14484.8284">18530 10229 6085,'-19'0'961,"19"0"0,-19 0 96,19 0 192,-20 20-128,-1-20 0,2 18-64,-1-18-32,1 21 64,-22-1 32,2 1-128,18 17-128,-18-17-192,20 18-161,0-18-127,-3 18-161,22-19-32,-19 20-32,19-1-224,0-19 96,19 19 0,3-18 0,-3-1-32,0-1-32,20 1-288,-18-20 32,18 0-193,2 0-159,-2 0 351,1-20 65,-1 1 192,2-1 64,-2-20-64,-20 0 64,2 1 0,-1-1 32,-20 0-128,0 0 96,0 1-64,0-1 96,-20 21 64,20-2-128,-21 1 193,2-1-97,-1 21 64,20 0-384,-19 0 31,-3 21-768,22-21-1473,0 20-4452</inkml:trace>
  <inkml:trace contextRef="#ctx0" brushRef="#br0" timeOffset="14819.8477">18928 10169 15438,'0'20'801,"0"-1"256,-20 2 416,20 17 33,-19 3 416,0-1-545,-3 0-801,3-1-191,0 1-161,-1 0-192,20 0 160,-21-20-192,21-1-288,0 1-161,0-20-255,21 0-609,-21 0-385,20 0-224,-1-20-160,22 1-352,-22-1-2851</inkml:trace>
  <inkml:trace contextRef="#ctx0" brushRef="#br0" timeOffset="15074.8622">19226 10229 13420,'39'-21'1538,"-39"21"704,0 0-865,0 0-128,-19 21 0,-20-1-320,-2 19-32,-19-19-128,21 20 0,-21-21-225,21 21 33,-1-20-1,40 1-480,0-2 321,21-19-321,-2 20 256,20 0 33,2-20-225,17 19-224,-17-19 64,19 21 192,-41-1-192,20-20-256,-39 19-545,21 1-512,-21-20-1282,-21 20-1889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600" units="cm"/>
        </inkml:traceFormat>
        <inkml:channelProperties>
          <inkml:channelProperty channel="X" name="resolution" value="28.34995" units="1/cm"/>
          <inkml:channelProperty channel="Y" name="resolution" value="28.36879" units="1/cm"/>
        </inkml:channelProperties>
      </inkml:inkSource>
      <inkml:timestamp xml:id="ts0" timeString="2010-11-03T01:15:33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4723 1509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21:25.513"/>
    </inkml:context>
    <inkml:brush xml:id="br0">
      <inkml:brushProperty name="width" value="0.05292" units="cm"/>
      <inkml:brushProperty name="height" value="0.05292" units="cm"/>
      <inkml:brushProperty name="color" value="#0000FF"/>
    </inkml:brush>
    <inkml:brush xml:id="br1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11583 3555 13292,'21'-40'192,"-21"20"929,0 20 609,0 0-897,0 0 224,-21 40 0,21-1-513,-19 1 97,-1 20-97,1 20-191,-2-21-129,-18 1-96,19-1 96,20-19-288,-21-1 224,21-18 129,0-21-97,0 0 0,0-21 160,21 2-224,-1-21-31,-1-20-290,22-19-95,-2-1-128,1-19-129,-1 0-192,2 19 321,17 1 224,-17 39 160,-22 21 96,22 19 288,-41 0-63,19 19 447,-19 21-319,0 20 63,0 19 1,0 20-321,-19-19 64,-3 19-96,3 0-32,0-19-64,19-41 32,0 21-192,-20-40-256,20 0-257,0-20-288,0 0-160,0 0-1313,-21-20-929,2 0-2947</inkml:trace>
  <inkml:trace contextRef="#ctx0" brushRef="#br0" timeOffset="144.0083">11583 3852 13548,'-39'-19'769,"39"19"1057,0 0-769,0 0-1089,0 0 544,20 0-95,-1 19-289,22-19-32,-3 21-320,3-21-929,-21 19-929,20 1-2595</inkml:trace>
  <inkml:trace contextRef="#ctx0" brushRef="#br0" timeOffset="614.035">12298 3694 13516,'-19'-20'577,"-1"20"1377,-1 20-1314,2 0 1026,-20-1-65,-2 41-480,22-20-448,-22 0-96,22-1-289,19 1-96,0-20-224,0 0-128,19-20 192,2 0 32,18 0-32,-19-20-32,1-20-320,18 0 128,-20 0 127,2-19 1,-21-1 0,20-19-64,-1 20-320,0-21 224,-19 20 95,22 20-31,-3 21 128,-19 19 321,0 0-33,0 0-64,0 40 192,0 0 97,0 19-33,-19 1 1,19 19-481,-22-20 128,22 21 0,0-20-160,0-21-225,0-19-223,0 20-257,0-40-480,0 20-641,22-20-384,-22-20-96,0 20-2595</inkml:trace>
  <inkml:trace contextRef="#ctx0" brushRef="#br0" timeOffset="873.0499">12476 3614 13260,'0'60'192,"0"-20"1698,-19 0-288,19 39 191,-19-20 161,19-19-993,0 20-833,0-20 64,19-21 129,-19 1-289,19-20 256,3 0 449,-3-20 95,0-20-671,1 1 95,-1-1-256,3-19 0,-3-1 32,20 20-385,-18 0-223,-2 1-97,1 19-608,-20 0-1217,19 20-1442</inkml:trace>
  <inkml:trace contextRef="#ctx0" brushRef="#br0" timeOffset="1489.0851">12994 4071 9801,'0'-20'2594,"0"20"-1537,-22 0 609,3 20-962,0 0 1090,-22 0-513,22-1-544,-1 2-64,1-2-193,19 1-288,0 0-384,0 0 192,0-1 0,19-19 32,1 21 128,-1-21-160,-19 20-160,21-20 192,-21 20 32,0-20 289,0 19-161,-21 1 288,2-20 65,-1 20-129,1-20-63,-2 0-321,1 0 0,1 0-193,19 0-479,0 0-737,0-20-1218,19 20-128,1-39-1344</inkml:trace>
  <inkml:trace contextRef="#ctx0" brushRef="#br0" timeOffset="1781.1018">13310 4051 12075,'40'-19'2242,"-40"-2"0,0 21 64,-19 21-1377,-2-21 0,1 19-32,-18 1-224,-3 0-193,21 0-256,1-1-192,19 2-64,0-2 0,0 1-32,19 0 160,1 0-96,-20-1-96,21 2 288,-1-21-224,-20 20-32,0 0 224,0-20 161,-20 19 191,-1 1-288,-18-20 33,20 0-65,-3 0-64,3 0-320,19 0-641,-19-20-1281,19 20-2498</inkml:trace>
  <inkml:trace contextRef="#ctx0" brushRef="#br0" timeOffset="2442.1397">14065 3396 14701,'0'0'321,"0"-20"2209,0 20-832,0 0 127,-21 0-736,21 0-640,-19 0-65,19 0-320,-20-20-64,20 20 32,-19 0-32,0 0 161,19 0-386,-22 0 129,3 0 0,0 20-32,19 0-32,-20-1 32,-1 21 256,1 0-320,1 20 160,19 19 64,-19 1-64,-3-21 32,3 20 0,0 1 0,-1-20 224,-1-1-352,2-19 192,-1-1 64,1 1-224,-3 0 224,3-20 0,19-1 96,0-19-128,-19 21-32,38-21 161,-19 0-65,19 0 448,3 0-544,-3 0 97,20 0-129,-18 0-193,18 0-575,-20-21-353,22 21-1121,-22 0-1794</inkml:trace>
  <inkml:trace contextRef="#ctx0" brushRef="#br0" timeOffset="3084.1763">14304 3714 13004,'19'-40'1057,"-19"20"1121,0 20 0,0 0-705,0 20-288,-19-20-896,19 40 319,-21 0 65,1-1 64,1 1-97,-1 0-384,-1-1-352,2 1 160,19 0-32,0-21 33,0 2-33,0-21 96,0 0 96,0-21 32,0 2-192,19-1-96,-19-20-96,21-19 32,-1 19-64,-1-20-32,22-19-417,-22 19 321,20 0 192,-18 21-64,-1 19 160,-1 20 64,-19 0 160,0 20 64,19 19 0,-19 21-95,-19 0 127,19 0-96,0-1 0,0-20-160,-19 21-32,19-20-64,0 0-224,0-21-288,0 2-642,0-21-639,-20 0-1154,20 0-1089</inkml:trace>
  <inkml:trace contextRef="#ctx0" brushRef="#br0" timeOffset="3238.1851">14184 3833 16111,'19'0'352,"-19"0"385,21 19 128,-1-19-1,-1 0 290,22 21-482,-2-21-672,1 0 224,-1 19-832,2-19-1314,-22 20-1922</inkml:trace>
  <inkml:trace contextRef="#ctx0" brushRef="#br0" timeOffset="3425.1959">14720 3972 15726,'0'39'577,"-21"-18"1889,21-2-288,-19 21-416,-1-20-193,1 20-960,0-21-385,-3 1-32,3 20-320,0-21-769,-1-19-1088,-1 21-3044</inkml:trace>
  <inkml:trace contextRef="#ctx0" brushRef="#br0" timeOffset="3869.2213">15197 4011 13452,'0'-59'2370,"0"19"-1569,39 1 993,-20-21-1153,41 1 768,-19 19-320,-2 0-609,0 20 97,1 0-225,-20 20-256,-1 20 161,2 20-161,-21-1 224,0 1 64,-21 20-224,-18-1 97,20 1-1,-22-1 0,2-38 65,-1 18-225,20-39 160,-18 20-673,-3-20-127,22-20-833,-1 0-609,-1 1-1570,21-2-479</inkml:trace>
  <inkml:trace contextRef="#ctx0" brushRef="#br0" timeOffset="4106.2348">15573 3714 15662,'20'0'385,"1"0"2818,18 0-2210,1 0 416,18-20-256,22 20-608,-20 0-193,19-20-224,1 20-64,-1 0-480,-19-20-449,-21 20-865,2 0-1793,-22-20-609</inkml:trace>
  <inkml:trace contextRef="#ctx0" brushRef="#br0" timeOffset="4282.2448">16050 3634 6502,'-39'40'7879,"18"-20"-6822,1 19 1409,1-18-1120,19 18 479,-19 1-1184,-3 0-417,22-21 33,0 21-386,0 0 1,-19-20-897,19-1-1057,0 21-1633</inkml:trace>
  <inkml:trace contextRef="#ctx0" brushRef="#br0" timeOffset="4683.2678">16269 3733 16335,'19'21'192,"-19"-2"609,0 21-385,0-1 1058,-19 1-33,19 0-416,-21 0-961,1-1 160,1 1 65,19-20-418,-20 0 226,20-20 415,0-20-352,0 0-448,0 1 192,20-21 0,-1 0 0,1-20 160,20 20-481,-20-19-95,40-1-65,-22 21 577,3-1-128,-21 20-64,-1 20 416,2 20 96,-1 0 65,-20 0 255,0 19-63,-20 1-65,-1 0-31,-18-1-385,20 1 96,-22-20 0,22 0 1,-1-20-674,20 0-448,-21 0-929,21-20-1985,0 0-1506</inkml:trace>
  <inkml:trace contextRef="#ctx0" brushRef="#br0" timeOffset="5125.2932">16546 3336 15182,'19'0'-128,"-19"-19"864,22 19-287,16 0 1184,-18-21-287,21 21-578,-3 0-287,-16 0 127,16 0-287,-18 0-321,1 0 128,-2 21 192,1 18-32,-20 1 1,0 19 223,0 1-224,0 20-31,-20 19-65,1 0 0,19-19-64,0 19 0,0-39 32,19 19 1,1-20-289,-1-19 224,-19-1 0,0-18 96,20-21 96,-40 20 353,20-20 224,-39 0-385,-1-20-224,1 20 97,-21 0 31,21 0-352,-21-21-96,41 21 0,-22 0-801,41-19-865,-19 19-1729,19 0-5061</inkml:trace>
  <inkml:trace contextRef="#ctx0" brushRef="#br0" timeOffset="5518.3156">17420 3754 19186,'0'0'1089,"0"0"897,0 0-865,19-21 320,1 21-512,1-19-641,18 19-32,21-20-127,-21 20 63,21 0-384,-21 0-289,21-20-480,-41 20-544,2 0-1250,-1 0-1441,-20 20 353</inkml:trace>
  <inkml:trace contextRef="#ctx0" brushRef="#br0" timeOffset="5686.3253">17459 3813 17200,'-58'20'1153,"58"-20"2050,0 0-2595,0 0 193,19 0 128,20 0-545,1 0-223,19 0-129,1 0-225,0 0-575,0 0-706,-2 0-640,-17 19-1377,19-19-769</inkml:trace>
  <inkml:trace contextRef="#ctx0" brushRef="#br0" timeOffset="6037.3452">18552 3555 7559,'0'-20'11370,"0"20"-9960,-22 0-161,3 20-961,-20-1 737,-21 2 352,0 38 1,0-19-577,2 20-65,17-1-255,22-20-481,19 1 64,0 0 0,19 0 0,22-20 128,-2-20-384,40 0-128,-19 0-33,20-40 257,-1 0-416,-40 1 544,21-1-160,-41-20-225,3 1 193,-22-1 128,-22 1 64,3 38 96,-20-18-96,-21 39 128,19 0-320,-17 0 160,18 20-544,20 20-1474,1-21-3235</inkml:trace>
  <inkml:trace contextRef="#ctx0" brushRef="#br0" timeOffset="9476.542">13449 5323 13997,'0'-40'224,"0"40"449,0 0 1377,0-20-673,0 40-672,0-20-257,0 40-224,-19-2 417,-1 24-321,-1-24-32,2 43 161,-1-22-481,1-19 352,-2 19-384,21-39 96,-20-1 32,20-19 96,0 0-32,20-19 353,-20-1-385,21-21-160,-2-17 160,1 17-352,20-18-129,-20-19 161,-1 16-545,22-16 161,-22 37 736,1 22-192,-1 0 0,-19 19 480,21 38 33,-1-17 159,-20 39 65,0-1-225,0 0-127,19 1-1,-19-1-544,0 1 544,0-21-288,0 2-256,0-21 192,0-1-641,0 2-608,0-21-289,-19 0-1376,-1-21 31</inkml:trace>
  <inkml:trace contextRef="#ctx0" brushRef="#br0" timeOffset="9634.551">13389 5601 12267,'-19'-41'1890,"19"41"384,0 0-1185,0 0-256,19 0-289,2 0-223,-1 0-225,19 0 0,-18 0-96,18 21-481,1-21-736,-1 20-865,-20-1-1377</inkml:trace>
  <inkml:trace contextRef="#ctx0" brushRef="#br0" timeOffset="10075.5762">13945 5423 13132,'0'0'384,"-19"0"609,0 18-288,-1 2 768,-1 20 481,1 19-705,1-18-768,0-1-97,19-2-352,0-17-32,0-1 160,19-1-320,-19-19 352,19-19 1,1-1-258,1-21-63,-1 2 96,-1 0-32,0-21 128,3 0 64,-3-19-320,0-1 96,1 20-224,-20-18-161,19 37 770,2 22-289,-21-1 512,0 20-224,0 0 353,0 0-833,0 39 704,0 2 161,-21-1-577,2-2 64,19 22-32,-20-1 97,20 3-65,0-3-865,-19-20 193,19 0-1090,0 2-224,0-22-1217,0 2-1185</inkml:trace>
  <inkml:trace contextRef="#ctx0" brushRef="#br0" timeOffset="10332.591">14145 5382 10537,'0'0'2627,"0"20"-1474,0 19 481,0 2-33,0-2-63,0 21-97,0-21-1249,0 0 32,0 2 193,0-21-641,19-1 736,-19-19-224,20-19 577,-1 19-192,2-41-769,-1 3 448,-1-2-256,1-1 160,1 2-448,-2 0 64,1-2-833,-1 23-384,2-3-1538,-1 1-864</inkml:trace>
  <inkml:trace contextRef="#ctx0" brushRef="#br0" timeOffset="10704.6123">14463 5860 12587,'0'38'193,"0"-18"1504,0 0 449,-22 21-128,22-2-320,-19 0-673,19 2-641,-19-2-288,19 1-224,-20-2-32,20-17-128,0-1-1090,0-20-191,0 0-737,0 0 736,20-20-704,-20-1-1922</inkml:trace>
  <inkml:trace contextRef="#ctx0" brushRef="#br0" timeOffset="10950.6264">14422 6018 6021,'19'-59'2883,"3"38"-545,-22 1-512,19-19-481,0 20-224,-19-2-320,20 1 64,1 20-193,-21 0 65,20 0-128,-1 20 223,-19 1-31,19-2-96,-19 0-129,0 21-63,0-19-289,-19-1 385,0-2-289,-1 3-64,-1-1-32,1-20-31,1 0-450,0 0-255,19 0-385,-22 0-801,22 0-1825,0-20-1057</inkml:trace>
  <inkml:trace contextRef="#ctx0" brushRef="#br0" timeOffset="11436.6542">14699 5938 13100,'-19'41'448,"19"-23"449,-20 23 545,20-1-257,0-20 352,-19-2-608,19 23-705,0-21-64,0 0 1,-19-2 31,19-18-128,0-18 160,0-2-320,19 0 128,-19 0-160,19-19 96,-19-2-32,39-19-32,-18 22 0,-1-3 192,19 2-513,-18 20 705,-2-2-608,1 21 769,-1 0-578,2 0 322,-21 21 95,20-2 64,-20 0 129,-20 1-97,-1 21-192,2-3-288,-1-17 352,1 18-416,-2-18 641,1-1-385,20-20 160,-19 18 353,19-18-289,0 0-224,0 0 96,0 0-32,19 0 65,-19 0-129,20 0-192,1 21 160,-21-21-64,19 0-769,-19 20 288,20-20-1056,-20 0-32,19 20-1090,-19-20-448,21 0-3427</inkml:trace>
  <inkml:trace contextRef="#ctx0" brushRef="#br0" timeOffset="11810.6754">15157 5860 14509,'0'0'993,"0"0"609,-20 19-834,1 0 353,-22 21 1154,22-19-930,-22 17-576,22 22-449,-1-19 96,20-2-352,0-19-64,0 20-96,20-22 256,-1-18-256,2 0-64,-1 0 160,-1-18-384,0-2 64,3 0 63,-22 0 417,0-1 1,0 3-33,0 18-160,-22-20 160,22 20 320,0 0-127,0 0-1,0 0-32,0 0-416,0 0 64,0 0 96,22 20-32,-3-20-320,20 0-962,2 0-1440,-22 0-1314</inkml:trace>
  <inkml:trace contextRef="#ctx0" brushRef="#br0" timeOffset="12495.7147">15990 5204 13901,'0'-21'1761,"0"21"-672,0 0 385,0 0-609,0 0 416,-20 0-384,1 0-801,0 0 480,-22 0-416,22 0-416,-1 0 512,-1 0-448,2 0 384,-1 21-512,1-21 576,19 19-416,-22 0-160,22 2 224,-19 18 416,19 20-640,-19-18 608,-1 18-512,20 22 224,-21-22 32,2 19 352,-1-18-704,1 0 576,-2 1-96,21-42 321,-20 20-577,1-19 608,19-20-288,0 21 545,0-21-801,0 0 609,0 0-609,0 0 608,0 0-159,19 0-97,1 0-416,20 0-64,-20 0-65,20 0-992,-20 0-1249,18-21-2178</inkml:trace>
  <inkml:trace contextRef="#ctx0" brushRef="#br0" timeOffset="14707.8413">16149 5501 12491,'0'-19'513,"0"-2"1409,0 21-897,0 0 736,19 0-672,-19 0-864,0 21 928,0-2-801,0 22 417,-19-2-225,19-19-256,0 20-288,-20-2 97,20-17 287,-19-1-320,19-20 128,0 19-160,0-19 449,0-19 319,0-1-1056,0-1 224,0 1 320,0-19-384,19 0-32,1-21 32,-1 21 128,2-20-128,18 18-128,-19 1 160,1 21-96,-2 19 96,1-21 64,-20 21 0,19 21-32,2-2-257,-21 0 513,0 22-352,0-20 545,-21 17-481,2 2-64,19-20 224,-20 1 352,1-3-352,-2-18-224,21 0 224,-20 0 288,20 0-287,0 0-290,0 0-31,20 0-192,-20 0-33,21 0 321,-2 0 449,1 21-578,-1-1 417,-19-1-95,21 2-290,-21-3 385,-21 23 417,21-21-449,-19-1 256,-20 2-416,18-2 385,1-19-225,1 0-320,-1 20 352,-1-20-577,21 0-415,0 0-385,0 0-1762,0 0-1441</inkml:trace>
  <inkml:trace contextRef="#ctx0" brushRef="#br0" timeOffset="14907.8526">16507 5839 13420,'0'21'929,"0"-2"1794,-21 0-1442,2 21 352,-20-19-287,17-1-674,-16-2-287,18 3-161,-1-21-128,2 20-64,-1-20-544,20 0-834,0-20-1825,0 20-480</inkml:trace>
  <inkml:trace contextRef="#ctx0" brushRef="#br0" timeOffset="15282.874">17003 5441 15438,'20'-18'961,"-20"18"929,0 18-1410,-20-18 193,-20 41 256,1-22 640,-2 40-864,2-18-96,20-1-321,-2-2-160,21-17-96,0 18-256,0-18 640,21-21-640,18 19 416,-20-19-608,22-19 256,-22-2-321,1 2 673,-1-1-192,-19-1-256,0 1 608,0 2-256,0 18 289,-19-21-193,19 21 288,0 0-223,0 0-482,19 0 129,2 21-256,-1-21 512,18 0-1025,-16 0-31,17 0-1443,-20 0-704,2 0-736</inkml:trace>
  <inkml:trace contextRef="#ctx0" brushRef="#br0" timeOffset="15748.9007">17201 5223 13100,'0'-19'801,"0"-2"928,19 21-383,-19-19-1,22 19 288,-3 0-928,0 0-32,1 0-161,1 0-192,-1 19-352,18 2 513,-38-2-257,22 21-256,-3-1 416,-19 20-255,0 3-386,0 16 578,0-19-257,0 22 64,0-2-32,0-20-64,0 1 64,0-20 192,0-1-352,-19 2 288,-3-21 193,22-2 63,-19 3 33,-20-21 63,18 20-351,-18-20 95,20 0-192,-22 0 64,2 0-288,18 0 128,2 0-160,-1 0-577,20 0-1377,0-20-1345,20 20-5798</inkml:trace>
  <inkml:trace contextRef="#ctx0" brushRef="#br0" timeOffset="17544.0034">20654 5223 15887,'0'0'1089,"0"0"-1634,-19 0 737,19 0 97,-19 0 735,-1 0-447,-20 0-449,20 0-32,-21 0 64,3-19 129,18 19-65,-20 0-64,20 0-64,-18 0 32,16-21-320,22 21 512,-19 0 97,-1 0-513,20 0 96,0 21 384,0-2-128,0 21 129,-19-1 223,19 1 33,0 20-33,-21-1-383,21 1-1,0-21 32,-20 2-384,20-1 512,0-2-480,0-17 192,0-21-993,0 20-31,0-20-802,0 0-608,0 0-225,-19 0-3042</inkml:trace>
  <inkml:trace contextRef="#ctx0" brushRef="#br0" timeOffset="17683.0113">20100 5620 13292,'-41'-19'1730,"22"19"1152,19-20-960,0 20-801,19 0-352,1-21-256,21 21-706,-3 0 578,22 0-481,0 0-481,1 0-512,-3 0-1634,2 0-1184</inkml:trace>
  <inkml:trace contextRef="#ctx0" brushRef="#br0" timeOffset="17934.0258">20536 5679 14765,'-41'-20'-32,"41"2"1378,0-3-481,0 2 288,0-1-64,22-1-961,-3 3 384,1-3-352,-1 21 161,2 0-289,-1 21-64,-20-3 96,19 3 352,-19-1-224,0 20-31,-19-22 127,19 2-256,-20 1 0,20-21-160,-21 0-545,21 0-800,0-21-833,0 1-1186</inkml:trace>
  <inkml:trace contextRef="#ctx0" brushRef="#br0" timeOffset="18200.041">20734 5482 11627,'41'0'736,"-22"19"1282,-19 22-737,19-23-160,3 23 289,-22-22-385,0 20-481,19 2 33,-38-21-129,19-1-288,0 2-128,-22-2 737,22-19-288,0 0 383,0 0-607,0-19-161,0-2 288,0-18-224,0 18 32,22 1-192,-3-19-32,0 20-32,22-1-64,-2-1-128,2 3-1121,-3 18-1250,3 0-1729</inkml:trace>
  <inkml:trace contextRef="#ctx0" brushRef="#br0" timeOffset="18825.0768">21807 5164 15919,'39'-41'448,"-39"41"193,20 0-193,-20 0-64,0 20 289,0 20 320,-20 0-224,20 0-353,-19 20 257,-1-1-481,-1 0 32,2 1-64,-1-19-64,1 18 0,-2-40 1,21 2-1,0-21 0,0 0 0,0 0 256,21-21-448,-2 2 32,1-1-96,20-19-64,-1 18-129,0 1 129,2 20 0,-22 0 160,0 0-96,-19 20 128,0 1 128,0-3 64,0 23 32,-19-22 192,0 2-95,-1-3 95,-20 2 0,1 1-95,19-21-129,-20 0 0,20 0 32,1 0-768,19-21-193,-21 21-640,42-20-1154,-2 2-992</inkml:trace>
  <inkml:trace contextRef="#ctx0" brushRef="#br0" timeOffset="19036.0888">22123 5461 18225,'0'21'96,"22"-21"641,-3 0 223,0-21 258,1 21-674,40 0-384,-19 0 32,-3 0-416,22 0-609,-40 0-928,20 0-1474,-20 0-1890</inkml:trace>
  <inkml:trace contextRef="#ctx0" brushRef="#br0" timeOffset="19177.0969">22183 5560 16527,'-38'21'352,"57"-21"-159,-19 0-33,19 0 320,1 0-223,21 0-290,19 0-1760,-2 0-1699</inkml:trace>
  <inkml:trace contextRef="#ctx0" brushRef="#br0" timeOffset="19512.1159">22581 5659 14413,'-20'-39'2210,"20"0"-1569,20 0 704,-1-2-64,22 1-160,-2 2-288,1 17-384,-1-20 191,21 41-384,-21 0 129,2 0-385,-3 0 192,-16 21 128,-22 20-192,0-3 321,0 2-257,-41 1 96,2-23-63,-21 23-1,19-22 0,-17 2-128,18-3-160,1-18-192,17 20-225,3-20-480,19-20-832,-19 20-546,19 0-1504,19 0-1827</inkml:trace>
  <inkml:trace contextRef="#ctx0" brushRef="#br0" timeOffset="19685.1258">22879 5641 12812,'39'18'1409,"-39"2"1506,0 1-1154,0-1-608,0-1 513,-39 2-641,18-2-288,-18 1-353,-2 0-256,22 0-32,0-20-192,-1 21-512,-1-21-545,21 0-609,0 0-1377,0 0-577</inkml:trace>
  <inkml:trace contextRef="#ctx0" brushRef="#br0" timeOffset="19921.1393">23335 5402 20403,'60'-20'128,"-41"20"673,-19 0 192,19 0 448,-19 20 193,0 19-545,0 2-96,-19-2-193,0 0-223,-1 21-321,-1-21-160,2 2-32,-1-2-32,20 1-416,-19-20-673,19-20-833,0 20-800,0-20-2211</inkml:trace>
  <inkml:trace contextRef="#ctx0" brushRef="#br0" timeOffset="23089.3207">23354 5482 7174,'0'0'1025,"0"0"-160,0-21 96,0 21-320,0 0 63,0 0 1,0 0-96,0 0-1,0 0-127,0 0 95,21-20-95,-21 20 63,0 0 1,0 0-1,0 0 1,0 0-65,0 0-128,0 0-256,0 0 257,0 20 127,-21 1-127,21-2 223,0 1-63,0 1-257,-19-3-320,19 23 160,0-22 96,0 2-128,-20-3-256,20 2 416,0-20-448,0 21 416,0-21-384,0 0 352,0 0-256,0 0 288,0 0-64,0 0-128,0-21 0,0 1 160,20 2-352,-20-3 192,0-18-64,0 0 128,19-2-128,-19 22 192,21-22-224,-21 23 192,0 18-64,0-21 225,0 21-385,0 21 63,0-21 226,-21 18 95,21 23-288,-19-2 352,19 0-256,0 2 32,-20-1-192,20-2 128,0 3 64,-19-1-32,19-21-256,0 21 128,0-40-64,0 20 224,0-20-32,0 0-32,0-20-32,0 20 128,0-20-192,0-19-128,0 18 320,0-18-256,19-2-96,-19 2 32,0 0-97,20 0 193,-20-2 128,0 22 128,0-2-95,0 21-162,0 0 1,0 0 385,0 21-289,0-2 192,-20 22-96,20-2-96,0 0 128,-19-18-160,19 17 128,0 3-384,0-22-705,0 2-1922,0-2-2242</inkml:trace>
  <inkml:trace contextRef="#ctx0" brushRef="#br1" timeOffset="31440.7983">8011 9374 7751,'0'-18'1858,"0"18"-97,0 0-544,0 0-384,0 0-160,0 0 64,0 0-225,0 0-224,0 0 1,0 0 127,0 0-192,0 0 129,0 0-65,0 0-32,-21 18-32,21-18-64,0 0 65,0 19 31,0-19-128,0 21 32,0-21-128,0 20 192,0-20-63,0 20-161,0-20 224,0 21-192,0-21 0,0 18-128,0-18 96,21 19 96,-21-19-96,0 0 96,20 21-32,-1-21 128,-19 0-128,20 20-96,1-20 320,-2 0-352,1 0 321,-1 0-161,2 0-96,-1 0 192,-1 0-224,0 0 288,22 0-128,-21 0 32,-1-20-96,0 20 33,3 0 127,-3 0-224,0 0 224,22 0-160,-22 0 32,1 0-96,-1 0-64,2-21 160,18 21-64,-19 0 96,1 0 32,18 0-320,-20-19 449,2 19-386,18 0 194,-19 0-1,20-18 0,-20 18 0,20 0 96,-20 0-64,18 0-160,-16 0 64,17 0 192,-20-21-192,22 21-64,-22 0 128,20 0-64,-18 0 65,18 0-33,-20 0 64,3 0-32,16 21-224,-18-21 128,-20 18 32,21 1 0,-21 2 64,19-21 64,-19 20-128,0 1 64,0-21-192,-19 0 192,19 18-32,0-18 128,-21 0-64,21 0-31,0 0-194,0-18 97,0 18 0,-20-21 0,40 1-32,-20 20-32,0-21 193,21 21-290,-2-19 257,-19 19-224,20-18 128,-1 18-32,2 0 160,-21 0-352,20 0 224,-1 0 160,1 0-192,1 0 64,18 0-192,-20 18 256,22-18 0,-3 0-64,3 0-96,-2 0 96,2 0 64,17 0 97,-18 0-129,-1 0 64,2 0-96,-2 0-128,1 0 320,-1 0-320,2 0 224,-2 0-96,1 0 64,-1 0 0,2 0-64,-3 0 128,3 0 33,-2 0-225,2 0 224,-3 0-288,3 0 192,-2 0 128,-20 0-320,22 0 128,-2 0 96,1 0-96,-1 0-96,-18 19 224,18-19-96,2 0-128,-2 0 64,-20 21 128,22-21-192,-22 0 96,1 0-32,20 0 32,-20 20 128,-1-20-256,22 0 96,-22 0 0,0 0 128,22 0-192,-22 21 32,1-21 96,21 0-64,-22 0 0,20 0 0,-18 0 97,-2-21-97,20 21 0,-18 0 32,18-20 128,-19-1-64,20 2-96,-20 1-96,20-3 64,-40 21 32,20-20 32,-20 0-32,0 20 192,0 0-544,0 0-161,0 0-960,-20 0-1058,20 0-1889</inkml:trace>
  <inkml:trace contextRef="#ctx0" brushRef="#br1" timeOffset="33564.9198">8190 10049 8327,'0'-18'2307,"0"-2"864,0-1-1346,0 21 97,19 0-577,-19 0-480,0 0-192,0 21 192,0 17-321,-19-17 193,-1 39-321,-1-21 33,2 21-1,-1 19-352,1-20 32,-2-19 225,1 1-193,20-2 256,-19-19-480,19-1 256,0-19-64,0 0 65,0-19-193,0-1 32,19 0 128,1-20-192,1 1-64,-2-20 32,1 18-64,-1-39-129,22 20 33,-22-18-64,22 19 288,-2 18 32,-20 22-192,0-2 96,3 2 192,-3 19 32,-19 19 0,19 21 64,-19 1-32,0 18-31,0-19 223,-19 19-416,0 1 96,19-1 128,-22 1-96,22-20-288,-19-1 128,19-18-256,0-2-65,0-19-608,0 0-192,0 0-672,0 0-1475,-19-19-351</inkml:trace>
  <inkml:trace contextRef="#ctx0" brushRef="#br1" timeOffset="33746.9302">8130 10288 11755,'-20'0'1153,"20"0"1761,0-21-896,20 21-448,-20 0-673,19 0-417,2 0-192,18 0-320,-20 21 64,3-21-64,17 0-512,-20 20-737,0-20-1410,-19 21-1441</inkml:trace>
  <inkml:trace contextRef="#ctx0" brushRef="#br1" timeOffset="34552.9763">8666 10267 6181,'0'-18'3780,"0"-2"-1602,0-1-416,0 21-225,-21-19-352,21 19-224,-19 0-32,-1 19-224,1-19 224,-2 21-321,1-1 193,1 19-32,-1-19-97,-20 20 33,20-21-289,20 21-448,0-20 224,0-20-288,0 21 192,20-21-192,-1 0 225,2 0-290,-1-21 1,-1 1-96,1 1 128,20-2-96,-20-17-1,-1 17 161,2-20-32,-1 3-96,-1-2 192,1-19-96,-20-22-64,21 22 128,-2-1-128,1 21 320,-1-1-128,-19 0-64,0 21 448,21 19 33,-21 0-97,0 19-96,-21 0 161,21 22-33,0-1-128,-19 19 65,-1 2-129,20-3 96,-19 1-352,-2-18 224,21 19-64,0-42-192,0 3 0,0-1-224,0 1-321,0-2-288,0-19-160,21 19-897,-21-19-1089,19 0-1057</inkml:trace>
  <inkml:trace contextRef="#ctx0" brushRef="#br1" timeOffset="35050.0048">8883 10148 8808,'22'-38'2146,"-22"17"1153,19 21-1217,-19-19-192,0 38-417,0 2-256,0 17-288,0-17-96,0 39 64,-19-40-513,19 19-31,0 2 31,0-22-384,0 0 192,0 2-192,19-21 64,-19-21 64,20 21-32,-1-38 97,2 17-290,-1-20 97,-1 23 0,0-23 32,1 2-32,20 0-32,-20 19-256,-1-1-417,3 2-608,-3 19-673,0 0-1761,1 0-1378</inkml:trace>
  <inkml:trace contextRef="#ctx0" brushRef="#br1" timeOffset="35834.0495">9083 10547 6982,'0'0'3043,"0"-21"-801,0 21 224,0 0-768,0 21 96,0-1-513,0-1-416,0 1 224,-21 19-513,21-18-127,0-1-65,0-1-352,0 1 128,-20 0-224,20-20 64,0 0 64,0 0 64,0 0-31,0-20-33,0 20-64,0-20 0,0-19 192,20 18-256,-20-18-32,21 19 96,-21-19 0,19-1-64,1-19 64,-1 38 0,3-18 0,16 18 0,-18 2 0,1 0 64,-2 19 128,1 0 128,-1 0-224,-19 19 321,21 0-353,-21 21 192,0-20-64,-21 20-64,2-20 0,-1 0-32,1-1 161,-2 2-161,1-1-64,1-20-128,0 0 128,-3 0-96,22 0-225,0-20-127,0 20-897,0 0-353,22 0-992,-22 0-1058</inkml:trace>
  <inkml:trace contextRef="#ctx0" brushRef="#br1" timeOffset="36411.0826">9341 10507 10441,'0'-20'1410,"19"40"1569,-19-20-673,0 19-320,0 2-609,-19 18-352,19-19-288,0 0-65,-20 20-255,20-20-289,0-1 0,-21-19-32,21 0 160,0 0-192,0 0-96,0-19 32,0-1 0,21-1 96,-21-18-192,20 19 64,-1-19 160,1-1-128,1 20-192,-2-19 160,1 18 160,20 1-96,-20 1-64,-1 19-160,-19 0 320,19 19-96,-19-19-128,0 20 128,0 1 160,0 18-320,-19-19 160,0-1-32,-1 2 32,-1-1 128,2-1-160,-1-19-128,1 0 160,19 0 32,0 0-32,0 0 161,0 0-193,0 0 128,19 0 160,-19 0-96,20 0 64,-20 0-288,19 20 96,-19-20-32,21 20 0,-21-1-32,0-19-64,0 21-288,20-21-385,-20 0-159,0 20-578,0-20-544,0 0-1249,0 0-384</inkml:trace>
  <inkml:trace contextRef="#ctx0" brushRef="#br1" timeOffset="36828.1065">9777 10427 10986,'0'0'1601,"0"0"1122,-20 0-993,1 0 352,-2 40-449,1-20-224,-18 19-384,18 2-128,-1-2-288,2 21-193,-1-40-192,20 19-191,0-19-1,20 0-32,-1-20-193,2 0-31,18 0-481,-20-20 97,1 0 95,1 0 321,-21 1-64,0-1 256,0-1-64,0 21 32,0-19 288,-21 19 161,21-20 159,0 20 65,0 0-481,0 20 160,0-20-256,0 19-96,21-19 192,-2 21-416,1-21-481,-1 0-928,3 0-2819</inkml:trace>
  <inkml:trace contextRef="#ctx0" brushRef="#br1" timeOffset="37636.1526">10193 9891 12491,'0'-20'929,"0"20"1698,0-20-1218,0 20-128,-19 0-32,0 0-960,-1 0 95,-1 0 0,2 20-255,-1-20 95,20 0-32,-19 0 96,19 20-128,-21-20-224,21 20 128,-20-1 64,20 2 33,0 18 63,0 2 64,0-2-320,0 21 96,0-21-32,0 21 32,-19-1-32,19 1 64,0-20-64,0-1 32,-20 1 161,20 0-257,0-21 384,0 2-192,0-1 128,0-1 65,0-19-97,0 0-160,20 0 224,-1 0 1,22 0-65,-22 0 0,20-19-64,2 19-96,-22 0-96,22 0 0,-22 0-64,-19 0-929,20 0-736,-20 0-2051,-20 0-10025</inkml:trace>
  <inkml:trace contextRef="#ctx0" brushRef="#br1" timeOffset="39559.2626">10215 10130 12716,'19'0'1281,"1"-20"1890,-20 20-1442,0 20-95,0-2-193,0 23-800,0-22 224,0 2-353,-20 17 33,20-17-289,0-1-192,0-20 64,0 21-192,0-21 192,0 0 0,0-21 32,0 21-288,0-20 128,0-1 161,0-17-354,0 17 289,20-18-256,-1 0 64,2-2-32,-1 1 96,-1 2-224,0 17 192,3 1 224,-3 20-384,0 0 160,1 0 64,-20 20 0,0 1 64,0-1 0,0-2 96,-20 22-64,1-19-192,0-1 96,-3-2 32,3 3-32,0-1 64,-1-20 96,20 0-320,0 0 224,0-20-128,20 20 32,-20 0 32,19 0 0,0-21 0,3 42-64,-3-21 96,0 20-64,-19-1 96,0 2-32,0-1 64,0-2-64,0 3 160,-19-1 65,0-20-322,-3 21 162,3-21 31,0 0-256,-1 0 192,20 0-160,-21 0-193,21 0 97,0 0-769,0 0-192,21 0-352,-21-21-737,20 21-641,-20 0-256</inkml:trace>
  <inkml:trace contextRef="#ctx0" brushRef="#br1" timeOffset="39761.2741">10511 10348 8456,'20'19'2882,"-20"2"642,21-2-1122,-21 1-256,-21 1-416,1-2-738,1 1-319,0 0-96,-3-1-193,-17-19-320,39 21 0,-19-21-160,19 0-545,0-21-448,0 21-896,0-19-1699,19 19-1345</inkml:trace>
  <inkml:trace contextRef="#ctx0" brushRef="#br1" timeOffset="40206.2996">10849 10089 8456,'21'-40'1153,"-2"22"1313,-19-2-384,0 20-160,-19 0 0,19 0-609,-41 20-448,22 19 320,-1 1-96,-20-2-64,1 22-128,18-19-321,1-2-224,20-19-127,0 1-289,0-2 192,20 0-256,-20-19-65,40 0-351,-20-19-33,-1 0-287,-19-2 351,21 1-31,-21-1 351,0 21 97,0-18 128,0-2 96,0 20 193,0 0 63,0-21-192,0 21 97,20 0-33,-1 0-256,-19 21-64,20-21-96,1 0-833,-2 0-769,1 0-2306</inkml:trace>
  <inkml:trace contextRef="#ctx0" brushRef="#br1" timeOffset="40933.3413">10928 9830 7431,'0'0'1313,"0"-19"1281,0 19-320,0 0-608,0-19-65,21 19-447,-21 0-258,20 0 97,-20 0-256,19 0-96,0 0-1,-19 0-287,22 19-225,-22-19-32,19 19 64,-19 22 160,0-1-352,0 0 160,0 20-64,0-22 0,0 43 33,-19-22 95,19 1-320,0-1 160,0-19 0,0 0 0,0-1 0,0-18 32,19 18-64,-19-39 96,-19 20-32,19-20 160,-22 0 193,22 0-257,-19 0 160,0 0-32,-22 0-384,22 0 128,-1-20 32,1 20-288,-2 0-449,21 0-1312,-20 0-2436</inkml:trace>
  <inkml:trace contextRef="#ctx0" brushRef="#br1" timeOffset="42867.4519">11901 9393 7110,'0'-19'1378,"0"19"-65,0 0-64,19-18-96,-19 18-96,0 0-96,0 0-160,0 0-129,0 0 65,0 0-128,0 0-65,0 0-256,-19 0 161,19 0-1,0 18-95,0-18 127,0 0-224,0 19 97,0-19-193,0 21 224,19-21 1,-19 20-257,0 0 64,0-20 0,21 21-128,-21-3 32,20-18 0,-20 19-64,19-19 64,1 0-64,1 0 64,-2 0 33,1 0-33,-1 0-192,2 0 288,18 0-288,-19 0 224,1 0 160,18 0-128,-20 0-32,2 0-160,-1-19 257,-1 19-225,22 0 96,-22 0 96,1 0-32,-1 0-96,22 0 0,-22 0-32,22 0 32,-3 0-32,-18 0 96,21 0 65,-3 0-193,-18 0 128,20 0-64,-1 0 224,-18 0-224,18 0 32,2 0-192,-22 0 160,20 0 0,-18 0-32,18 19 32,-20-19-64,22 0 64,-21 0 0,20 21 0,-20-21 0,18 0-31,-16 20-1,16-20 224,-18 21-384,-20-3 256,21-18-224,-1 20 320,-20 1-352,0-21 128,0 19 32,0-19 160,0 20-160,0-20 0,-20 0 32,-1 0-64,21-20-32,-20 20 96,20 0-64,0 0 160,0-19-128,0 19-128,0-21 32,20 1 128,-20 20-160,21-18 224,-1-3-256,-20 21 64,19 0 192,0-20-160,1 20-96,1 0 128,-2-21 0,20 21 128,-18 0-96,-1 0-96,-1 0 32,22 0-32,-22 0 64,20 0 0,-18 21 96,18-21-64,-20 0 64,22 0-224,-21 0 128,20 0 224,-20 0-352,18 0 192,3 0-96,-22 0 96,22 0 96,-21 0-288,18 0 160,-16 20 32,16-20 97,-18 0-161,20 0 32,-20 0-96,19 0 32,-18 0 192,18 0-256,-20 0 224,2 0-160,18 0 96,-19 0-32,1-20-32,-2 20 32,20 0 128,-18 0-320,-1 0 160,-1 0 160,22 0-128,-22 0 0,20 0 0,-18-21-160,-1 21 96,18 0 192,-16 0-128,-3 0 32,20-19-64,-20 19 0,2 0-96,-1-18 128,-20 18 32,19-21 96,-19 1-320,20 0 224,1-1-32,-21 2-32,19 1 96,-19 18-192,0-21 128,20 1 128,-20 20-320,0-20-32,0 20 160,0-21 160,0 21-1121,0 0-480,-20 21-1154,20-21-2017</inkml:trace>
  <inkml:trace contextRef="#ctx0" brushRef="#br1" timeOffset="44370.5378">12358 9970 7623,'0'-19'2594,"0"-2"-608,0 2-192,20 19-449,-20-20 64,0 20-63,0 0-353,0 0-193,0 20-159,0-1-32,0 2 31,-20 18 33,20 2-1,-19-2-383,19 1 95,-22 19-128,3-20-128,0 2-32,19-2-31,-20-19-97,20 1 192,0-21-256,0 0 320,20 0-128,-20-21-320,19 1 192,0-1 96,-19-17-96,22 17-161,-3-18 97,-19-20-96,20 19 32,-1-19-192,2-1 160,-1 0-1,-1 20 161,0 0 96,3 21 0,-3 19 65,-19 0 127,19 19 224,-19 0-352,0 22 97,0 18 255,0-19-288,0 21 97,0-3-161,0 1-160,-19-18 128,19 19-96,0-21-160,-19-19-129,19 1-223,0-2-129,0-19-416,0 0-288,0 0-897,0 0-929,-22-19-1410</inkml:trace>
  <inkml:trace contextRef="#ctx0" brushRef="#br1" timeOffset="44530.5469">12339 10169 8295,'-22'-21'2659,"22"21"-897,22 0 704,-22 0-1057,19 0-256,1 0-576,-1 21-449,22-21-128,-22 0-32,0 20-673,22-20-864,-22 0-962</inkml:trace>
  <inkml:trace contextRef="#ctx0" brushRef="#br1" timeOffset="45543.6049">12835 10169 7815,'-21'-21'2242,"21"21"-640,0 0-65,-20 0-480,20 0-224,-19 0 128,-1 0-32,20 21 96,-21-1-129,2-1 257,-1 22-352,1-23-192,19 3-193,-21-1 1,21-20-513,0 21 288,0-21-192,0 0-64,21 0 64,-2 0-32,1-21 96,-20 21-385,19-20 289,2-1-256,-1 3 160,-1-23 0,-19 22 160,20-22 96,1 23-384,-21-23 192,19-17 32,-19 17-64,20-19-97,-1 21 1,2-1 288,-1-19-96,-1 19-128,0-1 128,3 23 256,-22-3-224,0 21 193,0 0 223,0 0-320,-22 21 96,22 18 193,-19 1-193,0 18 288,-1 3-31,-1-1 95,2 0-95,-1-1-449,1 1 64,-2-21 160,21 0-416,0 2 160,21-23-256,-21-18-385,19 21-576,-19-21-480,0 0-834,20 0-928</inkml:trace>
  <inkml:trace contextRef="#ctx0" brushRef="#br1" timeOffset="45888.6246">12972 10089 9288,'0'-19'1666,"22"19"1569,-22 0-1185,0 0 32,0 19-417,0 2-544,0-1-31,0 19-386,19-19 129,-19 20-577,0-40 32,0 20-191,0-2 223,0-18-416,20 0 288,-20 0-96,19-18 0,-19-2-128,21-1 64,-1 2-32,-1-1 192,-19-1-480,19 3 160,3-2-256,-3-1-545,0 2-288,1 19-1154,-20 0-1152,21 0-289</inkml:trace>
  <inkml:trace contextRef="#ctx0" brushRef="#br1" timeOffset="46605.6656">13211 10487 9737,'0'0'929,"0"20"1313,0-1-160,-20 2-289,20-1-223,0-1-609,-19 21-385,19-21 1,-19 2-289,19 18-32,0-39-288,-22 20 64,22-20 97,0 0-1,0 0 0,0 0-64,0-20 32,0 1-192,0-1 192,0-20-32,22 20 64,-22-19 64,19-2-416,0 2 448,1 0-480,1-2 288,-1 1-96,-1 21 224,20 0-320,-18-2 160,-21 21 64,19 0 64,-19 21 128,0-2 65,0 21 191,0-21-191,-19 1-1,-2 20-192,1-20 32,1 0-32,0-1-32,-1 2-64,-1-21 128,21 0-320,-20 0-160,20 0-481,0 0-576,20-21-705,-20 21-897,21 0-608</inkml:trace>
  <inkml:trace contextRef="#ctx0" brushRef="#br1" timeOffset="47157.6972">13370 10487 6053,'19'0'4356,"-19"0"-2882,0 0 1088,0 20-768,-19-1 160,19 22-545,-20-22-256,20 1-256,-19 19-481,19-18-63,0-1-225,-21-20 32,21 19-128,0-19-64,0 0 64,0-19-64,0-1 96,0-1-192,21 2 96,-2-1 160,1-19-288,-1-2 96,2 22-32,18-21-128,-19 0 288,20 20-289,-20 1 353,-1 19-63,2 0-33,-21 0 32,20 19 224,-20 1-256,-20 1 224,-1-2-320,2 1 128,-1 0 160,1 20-352,-22-20 288,22-1-320,-1 1 352,20-20-63,0 0 63,0 0-192,0 0 160,0 0 192,20 0-256,-1 0 0,-19 0 65,20 0-33,1 0 0,-2 20-288,-19-20 160,20 0-96,-20 19-289,0-19-416,0 0-352,0 21-320,19-21-1057,-19 0-65,0 0-2273</inkml:trace>
  <inkml:trace contextRef="#ctx0" brushRef="#br1" timeOffset="47566.7206">13808 10427 11402,'19'0'1698,"-38"0"-289,-3 0 705,22 21-640,-38-2 351,18 21-319,-1 0-321,2-1-480,-1 1-33,1-21-319,19 22-65,0-22-160,0 1-224,0 0 128,19-20-256,-19 0-1,20 0-319,-20-20-161,19 20 417,-19-20-32,21 1 31,-21-1 418,0-1-290,0 2 225,0-1 65,0 20 319,0 0-96,0 0 289,0 0-353,0 0 161,20 20 31,-20-1-416,19-19 0,0 21 0,3-21-192,-3 0-609,0 20-896,-19-20-2915</inkml:trace>
  <inkml:trace contextRef="#ctx0" brushRef="#br1" timeOffset="48734.7874">14263 9851 11338,'20'0'289,"-20"0"1921,0 0-641,0 0 65,-20 0-577,20 0-577,0 0-160,-19 0 289,19 0 32,-20 0-577,-1 0 288,21 0-256,-19 20 32,-1-20 96,20 0-256,-19 0 193,-2 0-258,21 0 226,0-20-97,-20 20-129,20 0 33,0 0 96,0 20 33,0-20 127,0 20-160,0 0 64,0 20 224,0-1-64,0 2-63,-19 17-225,19 1 64,0-18-32,-20 19 192,-1-1-224,21-19 64,-19-21 160,19 21-128,-20-20-128,20-20 256,-19 21-224,19-21 256,0 0-224,0 0 192,0 0 129,19 0-33,1 0 0,-1-21 1,22 21-129,-2 0 0,-18-20 32,-2 20-256,1 0 192,-1 0-288,2 0 0,-1 0-353,-20 0-416,0 0-224,19 0-1217,-19 0-1249,0 0-2211</inkml:trace>
  <inkml:trace contextRef="#ctx0" brushRef="#br1" timeOffset="49025.8041">14441 10011 14509,'-19'38'96,"19"2"1634,-19 1 32,19-2 352,0-19-577,0 20-832,0-20-193,0-2-352,0 3-288,0-1 224,0-20-384,0 0-673,0 0-448,0 0-641,0 0-224,0 0-641</inkml:trace>
  <inkml:trace contextRef="#ctx0" brushRef="#br1" timeOffset="49462.829">14403 10049 7014,'0'-38'1922,"19"17"384,-19 1-224,19 20-480,-19-19-33,22 19-256,-3 0-416,0 0-96,22 0 64,-21 19-193,-1 1-159,0-20-257,3 21-96,-22-21-96,0 20 64,0-20-63,-22 18 95,3-18-320,0 21 352,-1-21-384,-1 0 160,1 19-1,1-19 194,19 0-193,-19 0-129,19 0 65,0 0 224,19 21-256,-19-21 160,19 20-64,1-20 32,1 18 32,-1 23 97,-1-22-1,-19 2 0,0-1 64,-19-2 128,-1 3-160,-1-21 129,1 20-1,1-20-288,-22 0 192,22 21-384,19-21 64,-19 0-385,19 0-63,0 0-545,0-21-1217,0 21-353,19 0-928</inkml:trace>
  <inkml:trace contextRef="#ctx0" brushRef="#br1" timeOffset="49672.841">14699 10329 14189,'21'19'1025,"-21"0"1505,0 2-960,-21-2 31,2 1-512,-20 1-576,20-2-129,-3 1-416,-16 0 64,18-20 64,20 0-640,0 0-641,0 0-1186,0 0-832,0 0-1889</inkml:trace>
  <inkml:trace contextRef="#ctx0" brushRef="#br1" timeOffset="50089.8649">15038 10110 11627,'39'-61'128,"-39"61"1825,0-18-447,-19 18 544,-1 18-256,-20 3-545,1 19 32,-2-20-96,2 19-96,-1 0-192,20 2-64,1-2-577,19-19-96,0 1-128,0-2 160,19-19-352,1 0-128,20 0-225,-20 0-415,-1-19 95,1-2-32,1 1 417,-21-1 63,0 3 321,-21 18 96,21-20 288,-20 20-31,20 0 127,0 0 65,0-21-65,0 21-160,20 21-128,1-21 97,-2 0-418,1 0-351,-1 0-513,22 0-929,-22 0-2018,-19 0-4067</inkml:trace>
  <inkml:trace contextRef="#ctx0" brushRef="#br1" timeOffset="50738.902">15096 9830 11627,'0'0'736,"0"-19"1442,0 19-800,0 0 607,22 0-479,-3 0-257,-19 0-544,20 0-33,-1 0-95,2 19-129,-1-19-223,-1 21-225,-19-1 192,19 0-96,-19 0-192,0 20 96,0-1 0,0 20-32,-19-19-128,19 1-1,-19 18 33,19-19 224,-20-20-288,20 19 384,0-19-384,0 20 256,0-21-96,0 2 96,0-2 64,0 1-256,0-20 160,0 21-64,-21-21 96,21 19 64,-19-19-63,-1 20-33,1 0 224,-3-20 0,3 0 32,0 19 161,-1-19-257,20 0 64,-21 0-160,21 0-288,0 0-513,0 0-1345,0 0-2210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10:22:33.8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5767 11222 5957,'0'-20'1025,"0"0"352,0 20-127,0-20-161,20 20-225,-20 0-63,0 0-192,0-20-33,0 20 65,0 0-129,0 0-159,0 0-33,0 0-160,0 0-64,0 0 0,0 0 193,0 20 31,0-20 32,0 20 97,0 0 31,-20-20-63,20 40-97,0-21-64,0 21 32,0 0-192,-19-1 33,19 22-129,0-22 32,0 20 160,0 21-192,0-20 192,19 19-128,-19 1 64,20-1 0,-20 20 32,21 1-95,-21-2 127,0-18-96,0-20 0,0-1 160,19 1-288,-19-1 352,0 21-256,20 19 97,-20-19 31,0 19 64,0-20-352,0 1 192,19 0 160,-19-2-288,0-18 96,0 20 193,0-1-354,0-19 386,0-21-193,0 2-32,0-2-352,0-18 608,0-3-288,0 2-64,0-20-128,0 0 160,0 0-449,0 0-512,0 0-1377,0 0-1185</inkml:trace>
  <inkml:trace contextRef="#ctx0" brushRef="#br0" timeOffset="2879.1646">6442 11897 9128,'0'-20'192,"0"0"1282,0 20 95,0 0-320,0 0-63,0 0-33,0 20-64,21 20-96,-21 0 0,0-1-577,0 21 225,0 0-321,0-1 0,19 1-416,-19-1 288,0-19-64,0-20-288,0 0 256,-19 0 0,19-20 97,0 0 31,0 0-160,0-20-32,-21-20 32,21-19-192,0-21 128,-20 1 32,20-1-96,20-20 192,-20 21-641,21 0 481,-2-1 32,20 21-224,-18-1 352,18 41-352,2-2 416,-22 21-160,20 21-32,-18-2 96,-1 21 0,-20-1 33,19 1-1,-19 20-96,-19-1 224,-1-19-352,-1 0 352,-18-1-96,-1 1-96,1-20-192,19 0 288,-20 0-192,1-20-128,39 20-512,-21-20-417,21 0-1442,0 0-63,21 0-1987</inkml:trace>
  <inkml:trace contextRef="#ctx0" brushRef="#br0" timeOffset="3303.1889">6800 11957 11018,'0'-21'352,"0"21"1058,0 0 95,0 0-160,0 21 161,0 18-129,0-19-384,0 20-352,20-1 63,-20 1-191,0-20-417,0 20 192,0 0-224,0-21-192,0-19 384,-20 0-224,20 0 96,0 0-96,0-19 161,0-2-289,0 2 192,0-21 160,20 20-128,-1 1-32,0-2 320,3 2-63,16 19-129,-18-20-32,20 20-192,-1 0 96,2 0-96,-2 0-480,1 0-962,-20 20-1184,-1-20-1794</inkml:trace>
  <inkml:trace contextRef="#ctx0" brushRef="#br0" timeOffset="5715.3269">6126 12830 7623,'0'-19'1441,"0"19"1634,0 0-897,0 0-1153,0 0-64,0 0 128,0 19-160,19 1 32,-19 0-545,0 20 65,20 0-353,-20-21-32,0 21-32,19 0 32,-19-20 96,0-1-224,0 1 96,0 1 128,0-21 65,0 0-129,0 0 64,0-21-224,0 21-32,0-20 96,0 1 32,0-21 224,0 20-256,19 0 128,-19-19 33,22 19-97,-3 20 64,0-20-224,-19 20 32,41 0 160,-22 0-609,1 0-576,-1 0-800,3 0-1122,-3 20-1890</inkml:trace>
  <inkml:trace contextRef="#ctx0" brushRef="#br0" timeOffset="6134.3509">6601 12950 7366,'-20'0'1922,"20"0"1698,-19 0-1186,19 0-192,0-20-608,0 20-449,0 0-192,19 0-353,1 0 161,1-20-64,-2 20 96,41 0-33,-21 0-543,2 0-1,17 0-64,2 0 0,0 0-128,-21 0-192,21 0 128,-21 0 96,1 0-480,-1 0-129,2 0-255,-41 0-289,19 0-160,-19 0-673,-19 0-577,-1 0-960</inkml:trace>
  <inkml:trace contextRef="#ctx0" brushRef="#br0" timeOffset="6791.3885">6622 12791 5957,'0'-21'3556,"0"21"-1186,0 0-352,0 0-897,0 0-321,0 0 65,0 0-32,-21 0-128,21 21-225,-20-21-63,20 20-129,-19 19 256,19-19-127,-20 0-129,20 0 193,-21-20-161,21 20-160,-19-20 160,19 20-256,0-20 257,0 19-193,0-19-64,0 20 32,0-20 32,19 20-192,2 0 32,-21-20 96,20 0-96,-1 0-32,1 20-481,-20-20-191,21 0-674,-2 0-576,1 0-640,-20 0-2018</inkml:trace>
  <inkml:trace contextRef="#ctx0" brushRef="#br0" timeOffset="7361.4211">6800 12632 11659,'0'-40'320,"0"40"1602,0 0 224,0 0-865,0 0-64,0 0-544,0 20-1,0 0-95,0-1-257,0 2-96,-19-2-160,19 1-96,0-20 225,0 20-33,0-20-96,-22-20 64,22 20-160,0-20-32,0 1 224,0-2-384,0-18 352,0 19-320,0 0 288,22-20-192,-3 21-161,1-1 225,-20 0 0,19 20 0,0 0 96,-19 0-224,22 0 320,-22 0-256,0 20 257,0 0-322,0-20 193,0 19-32,0-19 64,0 20-96,-22 0 64,22-20 161,-19 0-289,19 20 256,0-20 64,-19 20 160,19-20-95,0 20 63,0-20-32,19 19-160,-19 2-96,19-21-32,3 19-96,-22 1-512,19-20-866,0 20-1889,1-20-1890</inkml:trace>
  <inkml:trace contextRef="#ctx0" brushRef="#br0" timeOffset="8468.4844">7494 12612 6309,'21'0'2211,"-21"0"-354,0-20-415,0 20-97,0 0-160,0 0-32,0 0-224,0 0 32,0-20-32,0 20-257,0 0-191,0-20-65,0 20-95,0 0 95,0 0-320,0 0 256,0 0-159,0 0-97,-21 0-96,21 20 96,-19-20 160,19 20-288,-20-20 256,20 0-288,0 20 64,-19-20 32,19 20-64,0-20 32,0 19 160,0-19-320,0 21 320,19-2-192,-19-19-192,20 20 192,-20-20 160,19 0-288,-19 20 320,0-20-192,0 20 0,0-1-64,0 2 224,-19-1-192,19-1 64,-20 1 160,1 20-192,-2-20 96,1 0-96,20 0 224,-19-20-160,19 19-160,0 1 224,0 0-64,0-20 33,0 20 95,19 20 224,-19-21-320,0 1 96,20 1 32,-20 18-128,0-19 193,0-1-353,21-19 128,-21 21-64,0-21-32,0 20-321,0-20-384,0 19-608,19-19-1377,1 0-1058</inkml:trace>
  <inkml:trace contextRef="#ctx0" brushRef="#br0" timeOffset="8800.5034">7653 13069 9192,'0'-40'192,"0"20"2083,0-20-354,0 21-479,0-21-97,19 20-512,3-20 0,-3 20 31,0 1 33,1-1-448,1-1-1,-2 42 1,-19-21 95,20 20-352,-20-1 64,0 1-63,-20 20-65,20-20 32,-19 20-96,-2-21 0,1 1-64,1 0 0,-22-20-96,22 0-513,-1 0-512,20 0-897,0 0-960,0 0-1859</inkml:trace>
  <inkml:trace contextRef="#ctx0" brushRef="#br0" timeOffset="9000.5148">7831 12930 11050,'41'20'1377,"-41"-20"1250,0 19-545,0 1 224,0 0-961,0 0-672,-20 0-289,20 0-256,-21 19-64,21-18 32,-19-21-576,19 19-193,0-19-896,0 0-289,0 0-352,0 0-1153</inkml:trace>
  <inkml:trace contextRef="#ctx0" brushRef="#br0" timeOffset="9208.5267">8031 12791 13164,'39'0'256,"-39"0"1474,0 0 256,0 20 160,-20-1-673,20 21-384,-19-20-672,19 20-65,-20-1-256,-1-19-64,21 0-64,0 0-192,0-20-641,0 20-865,0-20-832,0 0-1250</inkml:trace>
  <inkml:trace contextRef="#ctx0" brushRef="#br0" timeOffset="9887.5655">8149 12552 6438,'0'0'2530,"-19"0"-480,19 0-481,0 0-319,0 0 127,0 0-32,0 0-288,0 0-224,0-20-256,0 20-1,0 0-95,19 0-193,-19 0 32,21 0-128,-21 0-64,20 0-64,-1 0 33,0 20-1,-19 0-64,22 0 96,-22 0 64,0 0-128,0-1 32,-22 2-128,22-2-32,-19 1 256,19 0-160,0-20-192,-19 20 160,19-1 0,0-19 0,19 21 0,-19-21 128,19 20-160,3-1-32,-3 1 96,-19 0 0,20 0-64,-1 20 64,-19-20-32,19 19 96,-19 1 289,0-20-193,-19 19 288,19-19-63,-19 1 31,-1-2-64,1 1-127,-3 0-65,22-20-96,-19 19-64,0-19 32,-1 0-673,-1 0-768,21 0-1217,0 0-2019</inkml:trace>
  <inkml:trace contextRef="#ctx0" brushRef="#br0" timeOffset="12030.6882">8349 12394 6309,'19'-20'1218,"-19"20"2049,0-20-961,19 0-416,-19 20-193,0 0-672,0 0 128,0 0-256,0 20-128,0-20-32,0 20-353,0 0-192,0-1-64,0 1 97,0 0-322,0-20 65,0 20 64,0-20-96,0 0 32,0 0-32,20 0-32,-20-20 96,21 20-128,-2-20-128,1 0 160,-1 1 64,2-1 160,-1 20-320,-20 0 256,19 0 160,-19 0 32,0 20-32,0-1 1,0 1 31,0 0-160,0 0-64,0 0 128,0 0-448,0-20-481,0 19-1185,0-19-1697</inkml:trace>
  <inkml:trace contextRef="#ctx0" brushRef="#br0" timeOffset="12960.7413">9042 11380 8520,'0'-19'1185,"0"-1"1505,0 20-960,0 0 64,0-20-481,-19 20-384,0 0-353,19 0-191,-20 0-97,20 0 32,-21 20-192,2-20-128,19 20-64,-20-20 192,20 19-64,-19 21 33,-3 0 95,22 0-96,0 20 0,-19-1-96,19 20 224,0 1-288,0-1 0,0 0 288,0 1-64,0-20-160,0-1 32,0 1 64,0-1-224,0-19 256,-19 0-31,19-20-97,-20 20 0,20-1-32,-21 1 544,2 0-128,19-1-191,-20-19 287,20 0-224,0 0-96,0-20 289,0 0-97,20 0-192,-1 20-64,22-20 0,-22 0-192,0 0-64,22-20-608,-21 20-546,-1 0-1536,2 0-1218</inkml:trace>
  <inkml:trace contextRef="#ctx0" brushRef="#br0" timeOffset="13752.7867">9201 11857 9673,'0'-19'1313,"0"-2"1185,0 21-992,0 21 95,0-2 1,0 1-673,-19 20-257,19-21 321,-19 21-705,19 0 289,0 0-417,-22-1-64,22-18 64,0-2-64,-19-19-160,19 0 225,0 0 95,0-19-224,0-2-32,-20 2-32,20-21 64,0 0-32,20 20 0,-20-39-385,19 19 385,3-20-64,16 41 96,-18-21-256,20 20 320,-20 0-256,20 0 192,-20 40 0,-1-20-160,1 20 192,1 20-96,-21-20 0,0-1 32,0 21-32,-21-20 224,1 0-384,1 0 160,-1-1 320,-1 2-640,2-21 736,19 0-384,-20 0-64,20 0 96,0 0-416,20 0 512,-1 19 0,2-19-64,-1 20-96,-1 0-128,1 0 224,1 0-64,-21 19 32,0-18 96,0-2-64,0 21 0,-21-20-32,-18-1 33,19 2 127,-20-21-192,1 19-32,-2-19-128,22 0-65,0 0-255,-3-19-545,22 19-705,0-21-512,0 2-448,22-1-3460</inkml:trace>
  <inkml:trace contextRef="#ctx0" brushRef="#br0" timeOffset="14070.8047">9717 11619 10025,'21'-40'288,"-21"40"1410,-21 0 96,1 0-161,20 20 33,-38 0-65,18 19-608,-1 21 128,-18-20-64,-2 19-224,22 1 0,0-1 96,-1 1-961,-1 0 448,21-21-256,0 1-32,21 0-128,-1-20-352,-1-1-257,0 2-319,3-2-610,17-19-928,-20-19-609,2-2-1121</inkml:trace>
  <inkml:trace contextRef="#ctx0" brushRef="#br0" timeOffset="14422.8249">9757 11877 11883,'0'20'96,"0"0"1249,0 20 129,0-21-33,0 21 128,-19 0-640,19-1-448,0-18-545,0 18 320,0-19-352,0 0 320,0-20-160,0-20 128,0 20-96,-21-20-96,21 0-64,0 1 64,0-2 0,0-18 192,21 19-31,-2 0 63,-19 0-352,20 0 576,-1 1-160,3 19-31,-3 0-129,0 0-417,-19 0 514,20 19-289,1-19-97,-21 20-928,0-20-320,19 20-1345,-19 0-1539</inkml:trace>
  <inkml:trace contextRef="#ctx0" brushRef="#br0" timeOffset="14689.8402">10114 11560 14926,'41'19'256,"-41"1"1409,19 20 1,0 0 32,-19-1 255,0 21-928,0 0-320,-19 19-288,0 0 127,-1 1-480,-1-21 32,2 1-160,-1-41 0,1 21-128,-2-19-705,21-2-672,-20-19-1731,20 20 97</inkml:trace>
  <inkml:trace contextRef="#ctx0" brushRef="#br0" timeOffset="15173.8678">10412 11996 10602,'-19'-20'1409,"19"20"929,0 0 32,0 0-416,0-19-480,19 19-353,1 0-577,21 0-192,-22 0-223,20 0-1,1-21-32,-20 21-96,20 0-481,-20 0-351,-1 21-1154,-19-21-256,0 0-833</inkml:trace>
  <inkml:trace contextRef="#ctx0" brushRef="#br0" timeOffset="15330.8768">10412 12056 11242,'-38'0'1249,"38"0"705,19 20-256,-19-20 192,19 0-673,20 0-833,-17-20-416,16 20 32,3 0 0,-2 0-865,-20 0-928,22 0-1090</inkml:trace>
  <inkml:trace contextRef="#ctx0" brushRef="#br0" timeOffset="15582.8912">10870 11817 14830,'19'0'576,"-19"21"1058,-19 18-129,19 1 257,-21 0-33,1-1-576,1 21-640,-1-21-321,-1 1-192,2 0 128,19-20-320,-20-1-64,20 2-737,20-21-545,-20-21-1056,19 2-801,2 19-5990</inkml:trace>
  <inkml:trace contextRef="#ctx0" brushRef="#br0" timeOffset="16274.9308">10928 11341 5797,'0'-20'1826,"0"20"512,0 0 192,21-20-1088,-21 20 191,20 0-320,-1 0-191,0 0-226,3 0-63,-3 0-224,0 0-161,1 0 33,1 20-289,-1 0 192,-1 0 33,-19 19-161,19 2 96,-19 18-32,0 1 65,-19 19-65,19 0-192,0 1-64,-19-1-160,19 1 96,0-21 224,0 1-576,19-1 672,-19 1-320,0-20-128,19 0 192,-19-1-32,0-19-192,0 0 192,0-20 128,0 20-256,-19 0 128,19-20 32,-19 19 129,-1-19-290,-1 0 194,1 0-161,1 0 31,0-19 130,-3 19-706,3 0-768,19 0-1794,-19 0-1730</inkml:trace>
  <inkml:trace contextRef="#ctx0" brushRef="#br0" timeOffset="18002.0296">11424 11897 11755,'-19'0'929,"19"0"1697,0 0-256,19 0-224,2 0-704,-1 0-289,-1 0-481,22 0-191,-2 0-129,1-20-160,-1 20-128,2 0-32,-2 0-896,-20 0-1218,2 0-2339</inkml:trace>
  <inkml:trace contextRef="#ctx0" brushRef="#br0" timeOffset="18831.0771">12358 11758 10025,'0'0'448,"0"0"1026,0 0-65,0 20 161,-19 19-65,19-18-192,0 18-288,0 1-96,0 0 0,0 19-481,0-19-223,0 20-450,0-1 290,0-39 287,0 20-288,0-40 0,0 0 96,0 0-384,-22-21 416,22 2-96,0-1-320,-19-20 480,19 0-160,0-19-64,0 19-64,0-20-352,0-19 512,19 0-96,3-1-448,-3 21 256,20-1 63,2 20 97,-22 21 97,22-1-226,-22 20 226,0 0 95,1 20 96,-1-1 0,-19 2-160,22 18 161,-22 1-97,-22 19 0,3-19-96,-1 0 0,1 20 64,-22-21-256,22-19 128,0 0 64,-1-1-288,-1 2-480,21-21 319,0 0-1440,0 0-546,0 0-896,21-21-1505</inkml:trace>
  <inkml:trace contextRef="#ctx0" brushRef="#br0" timeOffset="19126.094">12635 11877 13100,'0'59'416,"0"-38"-63,0 18 800,0 1-353,0-20 706,0 19-289,0-18-897,0-2-63,0 1 191,0 0-544,0 0 160,-19-1 96,19-38 32,0 19-192,0-20 160,19 0-416,-19 0 545,20 1 415,1-21-704,-2 20 673,1 0-353,-1 0-416,2 20 641,-1-20-802,-1 20 610,22 0-417,-22 0-289,1 0-1376,-1 20-1827</inkml:trace>
  <inkml:trace contextRef="#ctx0" brushRef="#br0" timeOffset="19806.1328">11941 12731 9096,'0'0'897,"0"0"1601,0 0-352,20 20-544,-20-1-1,0 2-383,0 18-450,0-19 97,-20 20-288,20-20-33,0 20-352,-21-21-96,21 21-192,-19-20 128,19 20-128,0-21-96,0 1-737,0-20-576,0 0-1,0-20-415,19 1-610,-19-1-2177</inkml:trace>
  <inkml:trace contextRef="#ctx0" brushRef="#br0" timeOffset="20064.1476">12159 12751 13741,'40'0'128,"-40"0"64,0 19 641,-19-19 288,-2 21 224,1-1-448,1 19-481,-22-19 33,22 0 223,-1 0-255,-20 0 255,20 0-127,1-1-161,19-19-352,0 0 321,0 0 63,19 20-288,1-20-96,1 0 64,-2 0-224,20 0-384,2 0-738,-2 20-960,-18-20-929,18 0-1857</inkml:trace>
  <inkml:trace contextRef="#ctx0" brushRef="#br0" timeOffset="20398.1667">12378 12930 8423,'-20'0'1442,"20"0"1088,0 0 33,0 0-385,0 0 0,20 0-961,20 0-288,-20 0-160,18 0-257,3-20 33,-2 20-129,21 0-512,-21 0 352,1 0-448,-20 0 96,20 0-449,-20 0-384,-20 0-608,19 0-257,-19 0-544,0 0-801</inkml:trace>
  <inkml:trace contextRef="#ctx0" brushRef="#br0" timeOffset="20883.1944">12397 12811 6085,'0'-20'2659,"0"20"-161,0 0-960,-19 0-161,19 20-320,-20-1-320,20 1 256,-19 0 64,-3 0-161,22 0-95,-19 0 128,19 0-513,-19-1 161,19 1-321,0-20-96,0 20 33,19 0-1,-19 0-192,19-20-32,3 0-32,-3 0-129,1 0-703,-1 0-546,2 0-768,-1 0-641,-20 0-2145</inkml:trace>
  <inkml:trace contextRef="#ctx0" brushRef="#br0" timeOffset="21732.243">12536 12592 6085,'0'0'2338,"0"0"97,0 0-513,0 20-481,0-20-320,0 20-32,-19-1 96,19 2-224,0-2-545,-19 1 1,19-20-257,0 20-224,0-20 288,-22 20-256,22-20 224,0 0-320,0-20 256,0 0-320,0 20 192,22-20 128,-22 1-256,19-2 224,-19 2-288,19-1 96,1-20 192,-1 20-288,3 0 192,-22 1 96,19 19-64,0 0-192,-19 0 192,0 19 128,0-19-192,0 0 64,-19 20 0,19-20-128,-19 20 0,19 0 0,-22-20 128,22 0-64,-19 20 32,19-20 0,0 0 0,0 0 32,0 20 32,0-20 128,0 19 256,0-19-255,0 21 287,19-21 65,-19 19-481,0-19 128,22 20-288,-22-20 128,19 20-1089,-19-20-1153,0 20-1570</inkml:trace>
  <inkml:trace contextRef="#ctx0" brushRef="#br0" timeOffset="22704.2986">13073 12770 7943,'0'0'1858,"0"0"-97,-21 0-511,21 21-354,0-1-63,-19-1-160,19-19 32,-20 20-161,1-20-128,19 0-31,-22 20-161,22-20-96,-19 20-64,19-20 0,-19-20 32,19 0-64,0 0-32,0 20 0,0-19 0,0-1-32,0-1 32,0-18 0,19 19 0,-19-19-32,19 18-64,3 2 128,-3-1-64,1 20 128,-1-20-96,2 20 32,-1 20 161,-1-20 95,-19 20 96,19-1-63,-19 2 127,22 18-32,-22 1 65,0 0-161,0-20 0,0 19 65,0 1-193,0-20-32,0 20-256,-22-1 160,3 1 64,0 19-128,-1-18 32,-1-2-64,-18 0 0,20-18-32,-3 18 0,3-19 64,19-20-192,-19 20 352,-1-20-352,20 0 96,-21 0 96,21-20-32,0 20 160,0-20-352,0 1 160,0-1 32,0-1-33,0 2 194,21-1-258,-21 0 129,20 20 0,-20 0 161,19 0-161,0 0 32,-19 0 32,22 20 32,-22 0-32,19-1-96,-19-19-256,20 21-353,-20-1-768,0-20-1378,19 0-736</inkml:trace>
  <inkml:trace contextRef="#ctx0" brushRef="#br0" timeOffset="23253.33">13370 12811 11691,'19'-20'384,"2"20"705,-21-21 1089,0 21-384,0 21 96,-21-1-833,21-1-289,-19 1 33,-1 20-224,1-20-65,-2 20-352,1-1 32,1 1-160,-20 0 32,18-1-64,1-18 32,1-2 65,0 1-97,-3-20-129,3 0-95,19-20 96,-19 20 192,19-19-352,0-2 224,19 1 96,-19 1-256,19-21 320,3 20-224,-3 20 96,-19-20 64,19 20 32,1 0 256,1 20-160,-1 0 96,-1 0 321,0 0-257,1 19 193,1 1-33,-21 0-192,19-21-320,1 22 129,-20-2-65,19-19-32,-19 20-513,21-20-1024,-21-20-1026,0 19-2081</inkml:trace>
  <inkml:trace contextRef="#ctx0" brushRef="#br0" timeOffset="24363.3934">13827 11361 5957,'0'0'3844,"-19"0"-3812,-3 0 1345,22 0-32,-19 0 321,0 0-577,-1 0-641,-1 0-63,2 0-1,-1 0 129,-21 0-129,22 0-96,0 0 97,-1 19-97,20-19 0,-21 20-96,2-20-31,19 20 223,0 1-96,0-2 0,0 1-95,0 20 255,0 19-192,0 1-32,0 19-320,0 1 225,-20-1-194,20 20 258,0 1-161,-19-21-353,19 1 321,0-1 385,0-19-481,0-21 128,-21-19 192,21 20-320,0-40 160,0 20 0,0 0 32,0-1-64,0-19 0,0 20 128,0-20-224,0 0 128,21 0 0,-21 0 257,19 0-65,-19 0 32,20 0-192,-1 0 289,2 0-193,18 0-96,-20 0 0,3 0-96,-3 0-96,1-20-289,-1 20-736,-19 0-1601,21 0-898</inkml:trace>
  <inkml:trace contextRef="#ctx0" brushRef="#br0" timeOffset="26483.5148">13967 11778 11691,'0'-20'288,"0"20"833,0 0 288,0 20 225,0 19 159,0-18-479,0 18-610,0 1 225,0 0-352,0-1-289,0 1 96,0 0-544,-22-21 609,22 2-738,0-21 674,0 0-577,0 0 512,0 0-480,0-21 192,0-18-32,0 19 0,0-20 0,0 20 192,0-39-512,22 19 480,-3-20-96,0 21-96,1-1-64,20 0 32,-1 21 128,2-2-32,-22 21-192,20 0 288,-18 0-96,-1 21-224,-1-2 192,-19 1 96,0 0-128,0 0 32,-19 20-32,-1-21 32,-20 2 32,20-2-32,-20 1 32,20 0-96,-19-20 64,18 0 64,21 0-160,0 0 64,0 0 160,21 20-224,-1-20 64,19 19 32,1 2 0,-1-2 320,-18 1-801,-1 0 674,19 0-65,-39 0-128,0 19 64,0-18-352,0-2 640,-39 1-608,19 0 480,-20-20-416,1 20 224,-2-20 288,-19 0-640,41 19-353,-20-19 64,20 0-704,19 0-865,0-19-96,0 19-2178</inkml:trace>
  <inkml:trace contextRef="#ctx0" brushRef="#br0" timeOffset="26803.5331">14759 11539 8584,'0'-19'1281,"-19"19"1762,-1 19-1089,-20 2-225,1 18-31,-2 1-97,3 19-512,-3 1 0,2 20-352,-2-21 32,3 1-97,18 19-383,-1-39-193,21 19-256,0-19 288,0-1-641,0-18 225,21-21-865,-1 19-481,-1-19-928,0 0-193,3-19-1857</inkml:trace>
  <inkml:trace contextRef="#ctx0" brushRef="#br0" timeOffset="27157.5534">14819 11778 14189,'-19'20'192,"-2"20"1089,-18-21 481,19 41-32,-20-20-161,20-1-704,1 1-289,0 19-447,19-19 63,0-20-160,0 0-385,0 0 578,19-20-417,0-20-193,-19 20-63,20-20 256,-1 0-65,-19 1-191,21-2 800,-21 2-384,0-1 64,0 0-128,20 20 256,-20 0-416,19-20 640,-19 20-544,20 0-32,-20 20 480,21-20-864,-2 0-193,1 20-1601,-1-20-673</inkml:trace>
  <inkml:trace contextRef="#ctx0" brushRef="#br0" timeOffset="27471.5712">15255 11539 16335,'-19'40'224,"0"-20"1025,-1 20 801,-20 0-256,1-1-192,-21 21-513,19 19-353,2-19-95,20-20-385,-2 19 32,21-19-736,0-1 672,21 1-224,-2 0-865,1-20 289,-1-1-1090,22 2 193,-22-21-1986,0 0-1026</inkml:trace>
  <inkml:trace contextRef="#ctx0" brushRef="#br0" timeOffset="27730.5861">15356 11758 16047,'-21'40'128,"21"0"416,-20-21 1474,20 21-192,-19-1-353,0 1-512,19 0-929,-22 0 32,3-20-64,19 20-192,0-21-673,0-19 1,0 20-898,0-20-993,19-20 161,3 20-1538</inkml:trace>
  <inkml:trace contextRef="#ctx0" brushRef="#br0" timeOffset="27953.5989">15474 11838 11498,'0'19'1602,"-19"-19"-161,-2 20 865,1 20-448,-19-21-32,20 21-225,-2 0-1024,1-20-32,1 20 383,19-21-575,0-19-161,19 21-96,-19-21-32,20 19-512,1-19 95,18 0-351,-20 0-834,1-19-896,20 19-1570,-20-21-5125</inkml:trace>
  <inkml:trace contextRef="#ctx0" brushRef="#br0" timeOffset="28227.6145">15732 11599 14669,'19'20'801,"3"0"1569,-3 20-95,-19-1-450,0 1-287,0 19-738,0 21-255,-19-20-321,-3-1-160,3 1-160,0-1 352,-1-19-480,-1-1 480,2-18-960,-1-2 351,1-19-1056,19 0-224,0-19-1250,0-2-737</inkml:trace>
  <inkml:trace contextRef="#ctx0" brushRef="#br0" timeOffset="28472.6286">15990 11441 16559,'41'-21'769,"-22"42"1409,0-2-673,-19 21 449,0 20-416,-19 19-449,19 0-64,-39 20-481,-2 1-512,3-1 449,-3 1-577,2-21-193,-1-20 257,1 1-384,17-20-385,22-20-928,-19-20-1250,19 0-5830</inkml:trace>
  <inkml:trace contextRef="#ctx0" brushRef="#br0" timeOffset="28899.6529">16327 11897 10570,'-19'0'6149,"19"-20"-5060,19 20 929,2 0-769,-1 0 129,18 0-353,3 0-641,-2 0-192,21 0-96,-19 0-96,-3 0-352,-18 0-481,1 0-768,-1 0-1538,-20 20-1185</inkml:trace>
  <inkml:trace contextRef="#ctx0" brushRef="#br0" timeOffset="29069.6627">16348 11996 15438,'-21'0'1057,"21"20"961,21-20-384,-1 0-770,18 0-511,3 0 31,-2 0-384,2 0 128,-3 0-1217,3 0-769,-2 0-928,-18 0-1891</inkml:trace>
  <inkml:trace contextRef="#ctx0" brushRef="#br0" timeOffset="29321.6771">16963 11718 17520,'19'0'865,"2"20"640,-21 0 577,0 20-576,-21 0 63,2 19-448,-1-20-512,1 21-33,-22-20-576,22 0-160,19 0 256,-20-1-320,20-19-545,0 0 161,0-20-1090,0 0-384,20-20-1665,-1 20-225</inkml:trace>
  <inkml:trace contextRef="#ctx0" brushRef="#br0" timeOffset="29910.7108">17061 11321 12908,'-19'-20'704,"38"20"1,3-20 800,-3 20-159,1 0 512,-1 0-513,2 20-512,18-20-385,-20 20 129,3 0 159,-3 19-544,0 1 161,-19 20-193,0-1-128,0 21 0,0-1 32,0 1-64,0-1 0,-19 0 160,19 1 32,0-1-448,19-19 352,-19-1-32,0 2-32,0-22-288,0 1 256,0 0 481,-19-21-417,19-19 96,0 0 96,-19 20-416,19-20 384,-22 0 256,3 0-319,0 0-97,-1 0-385,-1 0 257,2 0 192,-1 0-1056,20 0-610,-19 20-2562</inkml:trace>
  <inkml:trace contextRef="#ctx0" brushRef="#br0" timeOffset="31909.8251">17598 10844 8167,'0'0'-32,"20"0"256,-20 0 1634,19 41 32,-19 18 352,0 1-448,21 59-545,-21 0-224,0 19-384,0 21-193,0 0-256,-21 20 225,2-20-289,19 0 512,-20-40-319,20-20-97,0-19-224,-19-1 160,19-19-96,0 19 32,0 21-160,0-41 96,-21 1-224,21-21-64,0-19-481,0 0-96,0-20-320,0 0-192,21-20-513,-21 0-1409</inkml:trace>
  <inkml:trace contextRef="#ctx0" brushRef="#br0" timeOffset="35205.0135">17598 10686 6085,'0'0'545,"0"-20"-97,0 20 97,0 0-129,20 0-32,-20 0-31,0 0 63,0 0 65,0 0-33,0 0-32,0 0-95,0 0-129,0 0 96,0 0 129,0 0-1,0 0 32,0 20 33,0-1 31,0 1-95,0-20-129,0 20 32,0 20-127,0-20-1,0 0 96,0-1-192,0 22 32,0-22-96,0 21 32,0-21 32,-20 22-96,20-2 0,0 1 64,0 0-128,0-1 96,0-19-32,0 20 32,0-1-64,0 1 32,0 0-32,0-20 32,-19 19-32,19 2-64,0-2 32,0 1-32,0 0 0,0-1-32,0-19 32,0 19 32,0 1-32,0 20 0,0-20 64,0 0-129,0-1 129,-21 1-128,21 0 224,0-1-192,0 1 192,0 0-128,0 0 64,0-1 0,21 1 0,-21-21-32,0 21 64,0-19-96,0-2 32,0 21 32,0-20 32,0 20-64,0-21 32,0 1 32,0 0-64,0 0 64,0 0-64,0 19 64,0-19-32,0 0 0,0 0 64,0 20-32,0-21-32,0 2 64,0 18-32,0-19 32,0 0-128,0-1 128,0 2-32,0-1-32,0 19 64,0-19 65,0 0-33,0 20 0,0-20 0,-21 19 0,21-19 96,0 0-32,0 0-96,0 19 32,0-19 33,0 1 63,-20-2-96,20 1-64,0 19 32,0-18 64,0-1 0,0-1 0,0 21 32,0-21 1,0 22-97,0-22 96,-19 1-96,19 19 0,0-18 32,0-1-32,0 1 96,-20-3-128,20 2 160,0 1-160,0-2 32,0 1-64,0 1 65,0-3-33,-19 2-32,19-20 0,0 0 0,0 21-32,0-21 32,0 0 0,0 0-32,0 0 64,0 0 0,0 0-32,0-21 0,19 21 32,-19-20 32,0 20-96,0-18 64,0-3-64,0 1 64,20 1 32,-20-2-128,0 1 160,0-19-96,19 19 0,-19-20 0,0 20 0,0-19 0,20-2-32,-20 22 64,0-21-96,21 1 128,-21-1-96,0 20 64,0-19-96,0-2 96,0 2-64,19 19 96,-19-20-96,0 1 64,0-1-128,0 0 192,0 0-192,0 1 128,0-1-32,0 20 32,0-20-64,0 21 32,0-2 0,0-18 0,20 19 0,-20-20 0,0 20 0,0-19-32,0-1 96,19-19-128,-19 19 96,0 0-64,21-20 64,-21 41-64,0-21 96,0 20-32,0 0-96,0-19 64,0-1 0,0 20 64,0-20-96,0 0 64,-21 21-192,21-21 288,0 0-96,0 20-64,0-20 0,0 1 96,0-1-96,0 20 64,0 0-32,0-20 32,0 21-64,0-21 96,0 20-96,0-20 64,0 21-64,0-1 64,21-20-64,-21 21 96,0-22-128,0 21 96,0 1-32,0-1 32,0 0-32,0-20 0,0 20 32,0 1 32,0-1 32,0-20-96,-21 20 0,21-19 96,0 18-128,0-18 64,0-1 0,0 21 32,0-22-32,0 22 64,0-21-96,0 21 225,0-2-65,0-18-224,-19 19 160,19 0-32,0-20-64,0 20 96,0 20-192,0-20 96,0 20-192,0-19-545,0 19-1185,19 0-1473</inkml:trace>
  <inkml:trace contextRef="#ctx0" brushRef="#br0" timeOffset="36703.0992">18135 11957 8520,'-21'0'4900,"1"0"-4676,20-21 1570,0 21 672,20 0-1280,1-19 127,-2 19-1249,20 0 576,21-20-223,-21 20-289,21 0-32,-19-20-64,17 20-128,-17 0-416,-3 0-866,-16 0-512,-22 0-800,19 20-2499</inkml:trace>
  <inkml:trace contextRef="#ctx0" brushRef="#br0" timeOffset="36869.1088">18234 12036 13196,'-41'20'352,"22"-20"1890,38 0-160,-19 0-928,22 0-33,-3 0-961,20 0-320,1 0 480,19 0-704,-19-20-1538,20 20-1409</inkml:trace>
  <inkml:trace contextRef="#ctx0" brushRef="#br0" timeOffset="38741.2158">18949 11420 6758,'0'-59'2306,"0"59"-320,0-20-385,0 20-479,0 0-482,0 20 545,0-1 0,0 21 225,0 20-97,-21 20-160,21-1-224,-20 20-481,20 20-223,-19-19 31,-22 19 128,22 0-320,0-20-320,19-19 544,-20-21-384,20-19 128,0 0 224,0-1-256,0 1 0,-21 0 161,21 19-322,0-19 129,0-20-192,0-1-32,0 2-577,0-21 64,0 0-320,0-21-608,0 21-65,21-39-256,-21 19-1025</inkml:trace>
  <inkml:trace contextRef="#ctx0" brushRef="#br0" timeOffset="39330.2495">19185 11798 5733,'0'-20'0,"0"20"0,0 0-192,0 0 128,0 0 32,0 0 96,0 0 320,0 0 1250,0 0-641,0 0-353,0 0-384,0 0-159,0 0-354,0 0-736,0 0-1377</inkml:trace>
  <inkml:trace contextRef="#ctx0" brushRef="#br0" timeOffset="39915.283">19185 11798 7046,'0'-20'1089,"0"20"-64,0 0 128,0 0 0,0 20 161,0-20-193,-19 19 32,19 21 0,0-20-160,0 20 0,-19 0-64,19-21-609,0 21 224,0 0-544,-20 20 577,20-21-353,-21 20-288,21 2 0,-19-22 96,19 1 384,-20-20-512,20 0 64,0-20 417,0 0-353,0 0-64,0 0 480,20-40-384,-20 20-352,19-20 672,-19 0-512,21-19 256,-21 19-96,20-20-384,-20 21 672,19-21-288,0 21-384,3-21 256,-22 1 416,19 19-416,20 0 160,-18 0-64,-1 1 64,18 18-32,-16 2-224,-3 19 224,20 0 64,-39 19-96,21 2-192,-21 18 256,0 1 32,0 0 0,-21 19-96,1-19-96,1-1 224,-22 1-352,22-20 416,0 0-64,-1 0-128,-1-20-64,-18 0 32,20 0-288,19-20 256,0 0-769,0 20-704,0 0-97,0 0-256,0 0-736</inkml:trace>
  <inkml:trace contextRef="#ctx0" brushRef="#br0" timeOffset="40325.3065">19404 11976 8744,'0'0'544,"0"0"802,0 20 896,0 0-449,0 20-255,0-20-257,0 20-352,0-21-160,0 21-257,0-1-224,-19-18-95,19-2-289,0 2 320,-19-2-545,19-19 642,0 0-385,0-19 288,0-2-320,0 2 640,19-2-640,-19 2 481,19-1-33,1 0-128,1 20-64,-1-20-256,-1 1 609,0 19-481,3-21-128,-3 42 128,0-21-32,1 0 288,-20 0-544,0 0-257,21 0-1056,-21 0-193,0 0-704,19 0-1090</inkml:trace>
  <inkml:trace contextRef="#ctx0" brushRef="#br0" timeOffset="41298.3622">19961 11441 6342,'19'0'224,"-19"0"2755,0-21-449,0 21-672,0 0-513,0 0-288,0 0-96,0 0 64,0-20-353,0 20-159,-19 0-129,-1 0 33,20 0-193,-21 0-224,2 0 160,-1 0-32,1 0 64,-3 0 97,3-20-129,19 20-32,-19 0-160,19 0 224,0 0-256,0 0 32,0 0 0,0 20 224,0 0-256,0-20 160,0 40 192,0-20-95,0 20-97,0 19 0,0 1-224,-20-1 288,20 21-288,-21-1 320,2 0-288,-1 1 256,1 20-416,-22-21 416,22 1-320,-1-1 0,1-39 512,-2-1-320,1 1-96,20-20 128,-19 19 160,19-19-160,-19 0 64,19 0 0,0 0-128,19-20 257,-19 0-321,19-20 160,1 20 0,1 0 96,-2-20-384,1 20 384,-1 0-256,3 0-64,16 0-96,-38 0-449,20 0-544,-1 0-641,2 0-512,-21 0-545</inkml:trace>
  <inkml:trace contextRef="#ctx0" brushRef="#br0" timeOffset="41953.3995">20059 11936 11146,'0'0'224,"0"21"65,0 18 1600,-19-19-95,0 20-64,19-1-449,-22-18-608,22 18-417,-19 1 32,19 0-64,-19-21-32,19-19 225,0 21-673,0-42 352,0 21-96,0-19 32,0-2 352,0-18-576,19-1 288,-19 0-416,19 1 544,3-1-608,-3 0 384,0-19-513,1 19-352,1 1 769,18-21-160,-20 20 192,3 20 32,-3 0 96,0 20-64,1 0 96,1 0 0,-2 0 32,-19 0 64,0 20 1,0 20 31,-19-20-192,-2 19 224,1-18-288,1 18 32,0-19-96,-22 0 256,22-1-64,-1 2-32,-1-2 96,1-19 225,20 20 127,0-20-224,0 20 33,0 0 159,0-20 65,20 20-481,1 0 224,-21-20 32,20 19-480,-20 2 384,19-2-192,0-19-512,3 20-1057,-22-20 63,19 20-1505,0-20 65</inkml:trace>
  <inkml:trace contextRef="#ctx0" brushRef="#br0" timeOffset="42287.4187">20278 12254 9192,'0'-19'224,"0"19"513,0-21 1217,20 2-545,-1-1-480,3 0-256,-3 20-257,0-20 193,1 20 95,-1 0 129,2 0-96,-21 20-64,20 0 63,-20 0-191,0-1-33,-20 2-352,-1 19 321,2-21-417,-1-19-96,1 20 128,0-20 128,-3 0-224,3 0-96,-1 0-256,20-20-833,0 1-1089,0-2-801</inkml:trace>
  <inkml:trace contextRef="#ctx0" brushRef="#br0" timeOffset="43071.4635">20517 11441 8776,'-22'0'512,"22"0"513,0-21 1185,0 21-704,0 0-417,22 0-160,-22-20-257,19 20 225,1 0 32,20 0-256,-20 0-289,-20 0-96,19 20-63,0-20-129,-19 21 128,0-2-160,22 1 128,-22 0-32,0 19-128,0 1 64,-22 20 193,22-1-289,-19 21 64,19-1-128,0 0 64,0-19-96,19 20 384,-19-1-288,22-20-32,-22 2 64,0-2-128,0-19 96,19-1 32,-19-19-224,0 20 224,0 0-32,0-21 32,0 21 64,-19-20 160,19 0-128,-22-20 64,3 0 32,19 0 1,-19 0 63,-1 0-352,-1 0 96,2 0 96,19 0-416,-20-20-449,20 20-1153,0-20-1473,0 20-448</inkml:trace>
  <inkml:trace contextRef="#ctx0" brushRef="#br0" timeOffset="43487.4873">20972 11996 15855,'0'0'640,"0"0"1346,22 0 0,16 0-32,-18-20-1089,40 20-65,-21 0 1,1 0-993,-1 0 576,2 0-768,-3 0-33,-16-19-1216,-3 19-1186,-19 0-928</inkml:trace>
  <inkml:trace contextRef="#ctx0" brushRef="#br0" timeOffset="44474.5437">21548 11798 7463,'0'0'2978,"0"0"-2946,-20 0 1538,20 19 256,0 2 31,0 18-191,0 1-289,20 0-448,-20-1 256,0 1-864,0 19 415,0-19-447,-20 0-514,20-1 450,0 1-1,0-19-320,-19-2 96,19 1 0,0-20 128,0 0-96,0-20-32,0 20 64,0-19-64,0-2 192,0 2-352,19-2 352,-19-18-576,0-1 416,0 0 160,0 21-32,20-41-512,-20 20 544,21 0-416,-2-19 192,-19 20 256,20-21-192,-1 20 128,22 0-256,-22 21 64,1-21 64,20 20 64,-1 20-160,-18 0 224,18 0-128,-19 39-64,-20-18 128,0 18 32,0 1-64,-20-20-160,1 19 160,-1 1 33,-1-20-1,-18 0 96,20-20-32,-2 20-576,1-20 864,1 0-896,0 0 576,19-20-1025,0 20-480,-22 0-705,22 0-1538,22 0-4291</inkml:trace>
  <inkml:trace contextRef="#ctx0" brushRef="#br0" timeOffset="44885.5672">21906 11936 12075,'0'21'512,"0"-2"257,0 1 865,0 20 95,-21-20 1,21 19-833,0-18-160,-19-2-353,-1 21-288,20-20 224,0-1-256,-19-19 32,19 21-160,0-21 353,0-21-257,0 21-96,0-19 384,0-1-480,19 0 768,1 0-415,-1 1 31,22-2-128,-22 2-96,0-1 192,3 0 288,-3 20-383,20-20-386,-18 20 578,-21 0-674,0 0 289,20 20-1153,-20-20-481,19 0-768,-19 0-1122</inkml:trace>
  <inkml:trace contextRef="#ctx0" brushRef="#br0" timeOffset="45584.6072">22521 11380 13484,'0'0'417,"0"0"383,0 0 1154,-20-19-480,20 19-385,0 0-417,0-20-479,-19 20-1,19 0 96,-20 0-32,-1 0 32,21 0-31,-19 0 31,19 0 64,0 20-127,0-1-1,-20 1 96,20 21-64,0-2 129,-19 1-193,19 19 0,-21 1-96,21 19-32,0 1-32,-20-21-96,20 20 64,-19 1 160,0-20-480,-3-1 544,3 1-192,0-1 32,-1-19-32,-1 0 128,1-20-63,20 0-194,-19-20 194,19 20-1,-19-20 160,19 0 64,0 0-192,0 0 129,0 0 159,19 0-288,0 0 128,1 0-96,1 0 97,-1 0-385,18 0 160,-16 0 64,-3 19-256,0-19-417,1 0-800,-20 0-609,21 0-2242</inkml:trace>
  <inkml:trace contextRef="#ctx0" brushRef="#br0" timeOffset="46528.6612">22542 11817 10666,'0'-19'576,"0"-1"769,19 0 513,-19 0-256,20 20-129,-20 0-352,0 0-384,0 0 32,0 0 159,0 20-31,0 0-128,0 19-32,0 1-65,-20 0-95,20-1-33,-19 21-447,19-20-354,-21 0 642,21 19-642,0-39 578,-20 20-449,20-21 256,0 2-353,20-21 225,-20-21-64,21 2 161,-21-1-130,19-20-159,1 0 0,-20 1 96,19-1 192,0 0-256,3 0-353,-22 1 706,19 19-578,-19-19 674,20 39-289,-20 0-97,0 19 226,0 1 159,0 20 160,0 0-31,0-1-225,0 21 64,0-21-224,0 1 192,0 0-256,0-1 257,19-39-193,-19 21-96,21-42 192,-1 2-64,-1-1-32,0 0 128,22 0-512,-22-20 544,1 1-32,1-1-288,-1 0 160,-1 21-385,22-21-287,-41 20 223,19 0-95,0 20-449,1 0-288,-20 0-961,21 0-1089,-21 20 0</inkml:trace>
  <inkml:trace contextRef="#ctx0" brushRef="#br0" timeOffset="46855.68">22959 12275 14733,'0'-61'32,"19"42"609,0-1 480,1 0 0,1 20-256,18-20-545,-20 20 353,3 0 32,-3 20-33,0 0-95,-19 0-225,0 20 65,0-21-97,0 2-96,-19 18 0,0-19 0,19-20-127,-22 0-1,3 20-64,-1-20-32,1 0-160,-2-20-609,1 20-384,1-40-1570,19 21-1185</inkml:trace>
  <inkml:trace contextRef="#ctx0" brushRef="#br0" timeOffset="47653.7256">23296 11460 7527,'-22'-19'640,"22"19"1410,0-21 192,0 21-576,0 0-513,0 0-384,0 0-225,22-20 1,-22 20 31,19 0 65,1 0-65,-20 0-63,19 0-161,2 20 65,-1-20-481,-1 0 160,0 21-32,-19-2 0,22 1 64,-22 0 32,0 19 0,0 1 0,-22 20 33,22-1 31,0 21-352,-19-20 256,19-1-192,0 20-96,0-19 192,0-1 96,0-19-288,0 20 160,19-20 32,-19 0-64,0-1 32,0 1 160,0-20-288,0 0 128,0-1 0,0 1 32,0 0 0,0-20 64,0 20 0,0-20 32,-19 0 32,19 0 64,-19 0-32,-1 0-127,20 0-65,0 0 64,-21 0-737,21 0-1441,0 0-2050</inkml:trace>
  <inkml:trace contextRef="#ctx0" brushRef="#br0" timeOffset="49517.8323">18988 10844 6245,'0'-19'1154,"0"-1"-33,0 20-96,0 0-97,0 0 1,0 0-160,0 0 64,0 0-225,0 0-95,-20 0 63,20 20 97,0-20 0,0 19-97,-19 1 33,19 1-97,0-2 1,0 1-129,0 0-160,0-1 129,0 1 95,0 20-384,0-20 289,0 20-225,-21 0-192,21-1 256,-20 1-128,20 0 0,0-1-192,-19 1 192,19 19-96,-19-19 192,19 0-320,0-20 352,0 20-224,0 0 32,0-21 128,19 1-288,-19 20 224,0-21 128,0 21-192,0 0-64,0 0 128,0-1 64,-19 1-256,19 0 64,-22-1 96,22 1-128,-19 0-32,19 0 512,-19-1-352,19 1-64,0 0 0,-20-1 160,20-18-256,0 19 288,0-1-288,-21 1 288,21 0-160,0-21-320,0 21 512,0-20-64,0 0-224,0 19 32,-20 1-128,20 0 128,0-1 192,0 1-320,0 0 256,0-20-64,0 20 96,-19-1-192,19 1 256,0-20-160,0 20-96,-19-1 160,19 1-64,0 0 32,0-1-160,0-19 256,0 20-352,-22 0 384,22 0-320,0-20 352,0 19-384,-19-19 192,19-1 224,0 2-224,0-21 64,0 20-224,0-20 192,0 0 32,0 0 64,0 0-224,0 0 256,19-20-352,-19-1 384,0-18-320,22 19 160,-22-19-64,19-1 160,-19-19-128,19 18-128,-19-18 96,0 19 32,0-19-32,20 19 192,-20-20-320,0 21 320,0-21-320,0 1 320,0 19-320,0-20 288,0 1-128,0-21-128,0 21 160,0-21-64,0 0-256,0 21 544,21-1-160,-21 21-480,0-21 800,0 40-448,20-39-288,-20 19 256,0 1 384,0-1-384,19 0 224,-19 0-128,0-20-160,0 21 256,0-1-64,19 0-160,-19 1 96,22-1 64,-22 0-32,0 0 32,19 1 0,-19-1-31,0 0 31,0 1 64,0 19 192,0-20-384,0-20 160,0 21 64,0 19 32,0-19-288,0-2 192,0 2-128,0 19 64,0 1-64,0-2 160,19 1-288,-19 20-352,0-19-962,20 19-2049</inkml:trace>
  <inkml:trace contextRef="#ctx0" brushRef="#br0" timeOffset="51817.9638">23831 10944 5925,'0'-20'1185,"0"0"-128,0 20-128,0-19 32,0 19-32,0 0-160,21-21-33,-21 21-95,0-20-97,0 20-95,0 0 63,0 0-95,0-19-33,0 19-64,0 0 97,0 0-65,0 0 33,0 0-193,0 0 32,0 0 64,0 0 32,0 19 33,0-19-1,0 20-64,-21 1 33,21-2 31,0 21-352,0-1 64,0 1-32,-20 20 192,20-1-352,0 1 288,-19-1-320,19 1 352,0-1-352,0 2 128,-19-2 32,19 1 0,-22-1-96,3 20 224,19-19-320,-20-1 160,1 1 224,19-1-672,-21 1 416,21 0 64,0-21 160,0 21-192,-20-20 0,20 19 64,0 1-96,0-20 128,0 0-128,-19 19 64,19-19 0,0 19 0,0-19 160,0 0-320,0 19 160,0-19 0,0 20 0,-19-21 32,19 1-32,0 20 32,-22-21 0,22 1 0,-19 0 64,19-1 96,-19 2-256,19-2 128,0 0 0,-20-18-64,20 18 0,-21 1-128,21 0 416,0-20-448,-20-1 160,20 21 0,0-21 0,0 2 0,0-21-64,-19 20 32,19-20 64,0 0 32,0 0 0,0 0-128,0 0 256,0 0-224,0-20 96,19-1 129,-19-18-129,20 19 384,-20-19-320,21-1-64,-1 0-192,-1-20 224,-19 21 64,19-21-224,-19 21 64,0-21 0,0 1 0,22-1 32,-22 0-64,0 0 96,0 1-32,0-1-32,0 1-128,0-1 128,0 1 128,0-1-256,0 21 128,0-21-32,0 21 224,0-22-384,0 2 224,0 20 128,0-21-544,0 20 640,0 0-256,0 0-64,0-19 192,0 20-96,0-1 0,19-20 1,-19 20-33,19-19 32,-19 19-32,20 1 32,-20-1 0,0 0 128,21 1-320,-2-2 160,-19 21 32,20-19 0,-20-1-64,19 0 32,-19 1 0,22-1 0,-22 0-32,19 21 32,-19-21 160,0 20-320,0-20 320,0 21-352,0-2 256,0-18 32,0 19-64,0 0 0,0 1-192,0-2 160,0 1 160,0 1-320,0-1 128,0 0 64,19 0 160,-19 20-384,0-20 384,0 20-384,0-20 192,0 20 32,0 0-160,0 0 96,0 20-1,0-20 194,0 20-322,0 0 161,0 0 33,0 0-33,0 19 128,0-18-256,-19 18 288,19 20-288,0-19 96,0 20 32,0-1 32,0 21-97,0-21-159,0 21 128,-19-21-320,19 21 256,0-1-1,-22-19 1,3 19 64,19-19 32,0 19-128,0-19 448,0 19-480,0-19 224,0 0-32,0 19 64,-20-20 0,20 1 32,-19 0-128,19 19 96,0-19-32,0-1 64,0 1-96,-21-1 64,1 1 128,20 0-320,-19-1 224,0 1-32,19-21 160,-22 21-95,22-1 31,-19-18-160,19-2 128,-19 0-32,19 2 64,0-22-32,-20 21-256,20-21 224,0 2-160,0-1 64,-21-1-321,21-19-319,0 0-994,0 0-1217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39:28.091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14998 9454 10858,'19'0'1729,"22"0"-1697,-3 0 961,23 0 353,18-20 223,20 20-384,0-20-352,1 20-160,38 0-417,-18-21 32,-2 21-64,-17-19-416,17 19 577,-19-18-385,-19 18 32,18-21 128,-18 21-288,-1-20 64,-19 20-609,-19 0 160,-21 0-992,-1 0-289,-38 0 225,-1 0-609,-21 20-2178</inkml:trace>
  <inkml:trace contextRef="#ctx0" brushRef="#br0" timeOffset="302.0172">14978 9574 11050,'-120'18'384,"101"-18"-384,-1 0 289,40 0 1056,20 0 224,40-18-159,-1 18-545,40-21 159,1 21-255,17 0 96,3-20-417,19 20 97,0 0-193,-20 0 65,18 0-545,-17 0 480,-20-21-416,-2 21 64,2 0-64,-40 0-609,-22-19-288,-18 19-608,-20 0-737,-20-18-353,-20 18-2210</inkml:trace>
  <inkml:trace contextRef="#ctx0" brushRef="#br0" timeOffset="760.0434">14998 9216 10858,'98'-41'96,"-57"21"128,-2 20 1121,-18-19-224,-21 19-352,20 19-32,-20-19 320,-20 20-320,-20 21-257,1-22-256,-21 41-32,0-20 1,-20-1-193,20 1 96,-19 0 32,20-19 128,19 16 0,1-16 129,39-1-65,0 1 0,19-3 257,41-18 63,20 20-191,19 1-385,0-2 32,-1 1 224,23 19-384,-23-18 224,-18-1-192,19 0-160,-39 0-705,19-1-1409,-40 0-1345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39:41.352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9876 7686 7302,'0'0'961,"0"0"1281,0 0-640,0 0 96,0 20 95,-20 0-415,1 20-225,0-1-224,-3 1-193,3 0-351,-1-1 127,1 1-128,-22 0-352,22-20 65,0 19-1,-1-19 0,20 0-64,-21-20-224,21 20-353,0-20-704,0 0-1057,0-20-97,21 20-1696</inkml:trace>
  <inkml:trace contextRef="#ctx0" brushRef="#br0" timeOffset="288.0164">9757 7785 10025,'20'0'641,"-1"-19"1184,3 19 610,16-20-674,-18 20 161,20-20-737,-20 20-416,20-20-160,-1 20-385,2 0-64,-2-20-128,-20 20 0,22 0 0,-3-20-160,-16 20-321,-22 0-319,19 0-738,-19 0-448,0 20-160,-19-20-1089</inkml:trace>
  <inkml:trace contextRef="#ctx0" brushRef="#br0" timeOffset="526.03">9757 7905 11627,'0'19'384,"0"-19"897,20 0 1057,21-19-672,-22 19-257,41-20-768,-21 0-97,1 20-255,19-20-193,-19 20-64,-1 0 128,21 0-256,-41 0 32,22 0-96,-21 0-385,-1 0-288,-19 0-608,0 20-257,-19 0-480,-1-20-2434</inkml:trace>
  <inkml:trace contextRef="#ctx0" brushRef="#br0" timeOffset="716.0408">9678 8143 13196,'-19'40'352,"38"-40"-95,0-20 2017,22 20-1025,-2-20 160,21 0-448,0 0-673,-2 20 97,2-20-193,0 0-128,0 20-128,-21-19-320,2 19-673,-2 0-1089,-20 19-1346</inkml:trace>
  <inkml:trace contextRef="#ctx0" brushRef="#br0" timeOffset="1231.0703">10810 7488 9865,'-20'-20'801,"20"20"1249,-21 20-769,2-1-64,-20 21 545,18 0-577,-18 19-192,-2 1-225,2 0 97,-1 19-577,20 0 97,1-19-289,19 0-288,0-21 192,19 1-289,1-20-511,1 0-482,18 0-1280,-20-20-961</inkml:trace>
  <inkml:trace contextRef="#ctx0" brushRef="#br0" timeOffset="1691.0967">10889 7766 6982,'0'-40'1409,"0"40"1314,0 0-513,0 0-865,0 20 193,0 0-321,-19-1-256,19 21-160,-21 0-97,21-20-127,-20 19-321,20 1-160,0-20-96,-19 0 96,19 0-640,0-20-513,0 0-769,19 20-224,-19-20-640,20-20-3620</inkml:trace>
  <inkml:trace contextRef="#ctx0" brushRef="#br0" timeOffset="1959.1119">11147 7706 9288,'19'0'1249,"-38"-20"1442,19 20-993,-19 20-1,-22 0-127,21 0-545,-18 19 160,-3-19-192,2 20-128,18 0-321,21-20-352,-19-1 97,19 1-193,19 0-64,2-20-160,-1 20-1,-1-20-511,22 0-321,-3 0-705,-18 0-576,21 0-769,-3 0-3299</inkml:trace>
  <inkml:trace contextRef="#ctx0" brushRef="#br0" timeOffset="2171.1241">11325 8004 12171,'-19'40'1153,"-1"-1"1249,20-19-127,-21 0-290,-18 20-864,20-20-672,-22 20-289,22-21-128,0-19-192,-1 20-545,-1-20-800,21 0-1634,0 0-4228</inkml:trace>
  <inkml:trace contextRef="#ctx0" brushRef="#br0" timeOffset="2745.157">11624 7785 13196,'19'-19'801,"-19"19"1729,0 0-928,0 0 127,0 19-319,-19 1-546,19 20-127,-20-20 96,20 0-577,-21 19-96,21-19-128,0 0 193,-19 0-225,19 0-97,0-20-127,0 0-32,19-20 256,2 20-192,-1-40-64,-1 20 31,0 1 193,22-21-160,-21 20 32,-1 0-160,2 0 224,-1 20-32,-20 0 128,0 0 128,0 20 96,0 0 32,0 0 64,0 0-127,-20 0-65,20-1-192,0-19 32,0 20-32,20-20-1,-20 0 65,19 0-32,0-20-64,22 20 96,-22-19-192,1 19 192,-1-20-64,2 20 128,-1 0-224,-1 20 448,-19-1-224,20 1 32,-20 0 1,0 20-129,0-20-225,0-20-608,21 20-1537,-21-1-1377,0-19-3845</inkml:trace>
  <inkml:trace contextRef="#ctx0" brushRef="#br0" timeOffset="2982.1705">12259 7607 12587,'58'0'609,"-58"0"1313,22 20-417,-22-1 1,19 21 640,-19 0-513,-19 19-608,19 1-32,-22 0-737,-16 19-63,-3-19 127,22-21-256,-1 1-288,-20 0-801,20-20-737,20-1-2178</inkml:trace>
  <inkml:trace contextRef="#ctx0" brushRef="#br0" timeOffset="3384.1936">12597 7905 16783,'19'0'641,"-19"0"1313,39 0-769,-18-20 0,18 20-512,-20 0-161,22 0-256,-2 0-288,1 0 64,-1-20-480,2 20-609,-22 0-961,0 0-1313,-19 0-1826</inkml:trace>
  <inkml:trace contextRef="#ctx0" brushRef="#br0" timeOffset="3558.2035">12575 8044 14669,'0'19'1378,"0"-19"-225,22 0 769,-3 0-1090,20 0 97,1 0-608,-1-19-321,21 19-64,-19-20-1,17 20-1120,-17-20-1153,-3 20-1922</inkml:trace>
  <inkml:trace contextRef="#ctx0" brushRef="#br0" timeOffset="4145.237">13290 7646 16944,'0'20'64,"0"-20"1185,0 40 929,-19-20-416,0 20-289,-1-1-672,20 1-225,-21 0-95,1-1-353,1 1-32,19 0-32,0-20-32,-19 0-32,19-20-288,0 0 224,19 0-193,-19 0 193,19-20-32,1-20 32,21 20-32,-22-20 128,20 21-224,-18-21 224,-2 20-320,1 20 256,-1 0 160,-19 0 64,0 20 224,21 0-159,-21 0 159,-21 19 32,21-19-191,0 20 127,0-20-448,-19 0 128,19-20-64,0 19 32,0-19-96,0 0 96,19 0-288,-19-19 96,21 19 32,-1-20-65,19 0 65,-18 0 0,18 0 192,-20-20-192,22 21 224,-3-1-96,-16 0-96,-22 20-160,19 0 320,-19 0 128,0 20 224,0 0-223,0 19 63,0-19-32,-19 0-224,19 0 192,0 0-640,0-20-577,0 20-1409,0-20-2916</inkml:trace>
  <inkml:trace contextRef="#ctx0" brushRef="#br0" timeOffset="13564.7757">15534 7805 6758,'0'-20'1281,"0"20"-160,0 0-32,0 0 32,0 0-224,0 0 96,0-19-32,20 19 0,-20 0-32,0 0-257,0 0-63,0 19 96,0-19-97,0 20-159,0-20 127,0 20-416,0 0 97,0 0-225,0 0-161,0 0 97,0-20 193,0 19-193,0 1-225,0-20-255,0 0 160,0 20-353,0-20 64,19 0 289,-19 0 128,0 0 32,20-20 127,-20 20-31,21-20 96,-21 20-64,0-19 32,19 19 96,-19 0 0,0 0 161,0 0-65,20 19 32,-20-19-32,19 0-32,-19 20 64,21-20 33,-21-20 95,20 20-96,-1-19-32,0-1-96,3 20-192,-3-20 321,-19 0-354,0 20 225,20-20-192,-20 20 128,0 0-448,0-20-769,19 20-865,-19 0-2274</inkml:trace>
  <inkml:trace contextRef="#ctx0" brushRef="#br0" timeOffset="13961.7986">15990 7964 11627,'0'-20'224,"0"0"1537,0-19-319,0 19-225,21 0 0,-1-20-801,-1 20-287,0 1 159,-19-1-96,22 0-128,-3 20 64,0 20 0,-19-20 65,20 20 63,-20 19-32,0-19 64,0 20 33,0-20-289,-20 0 288,1-1-64,0 1-192,19 0 96,-22-20 33,3 0-322,0 0-191,19-20-737,0 0-256,0 20-801,0-19-833,19-1-3011</inkml:trace>
  <inkml:trace contextRef="#ctx0" brushRef="#br0" timeOffset="14198.812">16269 7785 12075,'0'40'128,"0"-20"1377,-21 20 642,21-20-290,0-1-576,0 1-896,0-20-33,21 20-64,-2-20 129,1-20-97,20 20-128,-20-20-320,-1 1-64,0-1-545,3 0-544,-3 0-1057,1 20-1314</inkml:trace>
  <inkml:trace contextRef="#ctx0" brushRef="#br0" timeOffset="14407.824">16705 7468 12331,'0'20'320,"-19"19"1410,19-19-641,-20 20 705,-1 0 256,1 19-929,1-19-224,0 19-513,-3 1-448,3-20-128,19-1-481,0 1-736,0-20-993,0 0-1122</inkml:trace>
  <inkml:trace contextRef="#ctx0" brushRef="#br0" timeOffset="14805.8467">16903 7766 12523,'-39'39'673,"19"1"1089,-20-20-1,20 20 65,-18-1 192,16 1-833,3 0-833,0-20-63,19-1-161,0 1-128,19-20-96,0-20 0,3 1-289,16-1-255,3-20 223,-2 20-127,-20-20 159,22-19 65,-2 19 32,1-19-129,-1-1 33,-20 0 32,3 21 192,-3-1 128,1 20 96,-20 0 288,0 20 449,0 0-33,0 20 1,-20 20-32,-21 0 32,3 19 63,-3 1-223,2-1-513,20 1-96,-2-20-320,21-1-673,0 1-929,21-20-2594</inkml:trace>
  <inkml:trace contextRef="#ctx0" brushRef="#br0" timeOffset="15588.8915">17757 7607 7847,'0'-40'641,"20"20"1473,-20 20 192,0 0-673,-20 0-352,20 20-576,-19 0 0,-2 0-1,1 0-159,20 19-289,-19-19 33,-1 0-289,20 0 96,-21 0-192,21 0 96,0-20-225,0 0 129,21-20-288,-1 0-65,-1 20-191,1-20 31,20 20 1,-20-20 223,-1 20 289,2 20 32,-1 0 96,-20 0 0,0 19 160,0-19 129,-20 20 127,-1-20 321,2 0 64,-1 0-129,-20-20 1,20 0-513,1 0 96,-22 0-191,41-20 95,-19 0-449,19 0-63,0 0-609,19 20-800,2-20-513,-1 20-1186</inkml:trace>
  <inkml:trace contextRef="#ctx0" brushRef="#br0" timeOffset="15919.9105">17955 7785 8167,'0'20'1089,"21"0"545,-21-20 63,20 0-832,-1 20 96,22-20-288,-22 0-385,20-20-128,-18 20-64,-2 0-64,20-20-32,-39 0 32,22 20 32,-22-19 33,0 19-1,-22-20 288,3 20-32,-1-20 193,1 20 192,-22 0-33,22 0-31,-22 20 224,22 0 192,0-1-385,-1 1 1,-1 20-192,21-20-353,21 0-96,18 0-96,2-1-577,17-19-1313,2 0-2786</inkml:trace>
  <inkml:trace contextRef="#ctx0" brushRef="#br0" timeOffset="16467.9419">18968 7706 9288,'0'-20'385,"0"20"1633,-19 0-545,-2 20-448,-18 0 480,20-20-480,-3 20-320,-16 0 64,38-1-225,-20-19-416,20 20-96,0-20 0,0 20-64,20 0 64,-1-20 32,0 20 65,3 0-225,-22 0 63,0-20 66,0 19 95,0 1 32,-41 0 128,22-20 257,-22 20 319,21-20-351,1 0-129,0 0-192,-3 0-128,22-20-384,22 20-769,-22-20-865,38 20-1281,-18-20-2915</inkml:trace>
  <inkml:trace contextRef="#ctx0" brushRef="#br0" timeOffset="16871.965">19067 7865 11659,'0'0'992,"0"0"898,20-20-288,-20 20-769,19 0-1,2 0-511,18 0-161,-20-20-96,3 20 32,17 0-32,-20-20 32,-19 20 0,0-20 64,0 1 97,0 19-1,0-20 160,-19 20-31,-1 0-97,1-20 96,-3 20 33,3 20 223,-20-20-319,18 20-225,2-1 192,-20 1 64,18 0-128,21 0-95,-20 0-161,20-20 32,0 20 32,20-20-32,1 20-321,-2-20-383,1 19-610,-1-19-351,22 0-641,-3 20-481,-16-20-2338</inkml:trace>
  <inkml:trace contextRef="#ctx0" brushRef="#br0" timeOffset="17095.9778">19563 7825 8904,'20'-20'3075,"-20"0"-961,0 20-160,-20 0-97,1 0-864,0 20-64,-3-20 96,-16 20-160,18 20 32,-1-20-449,-18 0-288,39-1-95,-19-19-130,19 20 33,19 0-768,-19-20-321,19 0-609,1 0-1249,1 0-896</inkml:trace>
  <inkml:trace contextRef="#ctx0" brushRef="#br0" timeOffset="17343.992">19703 7766 10922,'-19'39'2370,"-3"-19"-1793,3 0 1889,-1 20-416,1-20-96,19 19-1025,0-19-545,0 0-288,0 0-128,19-20 64,1 0 32,-1 0-512,22-20 63,-22 0-511,20 0-97,-18 0 32,18 1-385,-20-21-479,3 20-1763</inkml:trace>
  <inkml:trace contextRef="#ctx0" brushRef="#br0" timeOffset="17649.0094">20021 7785 11562,'-22'40'833,"3"-20"288,19 0 641,0 20-161,-19-21 161,19 1-833,0 0-673,-20 0-96,20 0-63,0-20-1,0 20 64,0-20-32,20-20 384,-20 20-319,19-20-1,-19 0 96,19-20-192,3 21-32,-3-1-32,0 0-32,1 0 96,1 20-192,-1-20-96,-1 20-96,0 0-801,22 0-481,-22 0-832,1 20-577,-20-20-3043</inkml:trace>
  <inkml:trace contextRef="#ctx0" brushRef="#br0" timeOffset="18011.0301">20317 7924 12523,'0'0'449,"22"0"704,-22 0-128,19 0-32,-19-19-289,19 19-511,1 0-129,20 0-32,-20 0 32,-1 0-96,0 0 32,3 0 96,-3 0-32,1-20 96,-20 20 96,0-20 1,0 20-129,-20-20-32,1 20 0,-3 0 96,-16-20-32,18 20 353,-20 0 191,20 20 193,1-20 256,0 20-352,19 0 32,-22 0-353,22-1-352,22 1-32,-3 0 97,0 0-193,20-20-673,21 20-608,-19-20-865,17 0-2114,-17 0-5734</inkml:trace>
  <inkml:trace contextRef="#ctx0" brushRef="#br0" timeOffset="18885.0802">9678 10189 7623,'0'-20'544,"0"-1"1826,0 21-320,0 0-320,-19 21-257,19-1-319,-20 20 31,-1-2-192,2 3-321,-1-1-127,1 0-161,-3-1-128,22 1-128,-19-20-95,19 0-1,-19-1-289,19-19-736,19 0-576,-19-19-994,19-1-1665</inkml:trace>
  <inkml:trace contextRef="#ctx0" brushRef="#br0" timeOffset="19108.0928">9639 10130 13676,'39'0'-64,"-39"0"1762,39 0-609,-18 0 641,-2 0-481,20 0-705,2 0-159,-2 0-225,1-20-192,-1 20 96,-18 0-192,18 0-257,-39 0-800,20 0-672,-20 20-386,-20-20-896</inkml:trace>
  <inkml:trace contextRef="#ctx0" brushRef="#br0" timeOffset="19292.1033">9678 10308 10537,'-19'21'609,"19"-21"1953,19-21-864,20 21 96,-18 0-769,18-20-641,2 20-224,-3-21-96,3 21-32,-2 0-96,-20 0-320,2 0-801,-21 21-673,0-21-544,0 20-2659</inkml:trace>
  <inkml:trace contextRef="#ctx0" brushRef="#br0" timeOffset="19453.1125">9678 10487 9705,'-39'20'1153,"18"-1"673,21-19-33,0 0-640,21 0 289,-1 0-770,18 0-415,3 0-225,-2 0-225,-20-19-703,22 19-706,-2 0-160,1-20-2594</inkml:trace>
  <inkml:trace contextRef="#ctx0" brushRef="#br0" timeOffset="19736.1288">10412 10031 9609,'-19'-20'512,"0"20"1858,-22 20-96,22-2-288,-22 22 160,2 1-544,-2-2-545,22 21-64,-20-22-256,18 24-225,2-3-288,19-20-128,0 1 0,0 19-128,19-38-320,2 18-385,18-19-608,-20 0-385,22-1-864,-21-19-417,-1 0-2370</inkml:trace>
  <inkml:trace contextRef="#ctx0" brushRef="#br0" timeOffset="19975.1424">10511 10229 11883,'0'0'801,"0"0"1152,0 20-31,0 19-384,0-19-65,-19 20-544,19 0-288,-19-21-481,19 22-96,0-22-64,0 1-257,0 0-479,0-20-417,19 0-1121,0 0-353,1-20-544,20 0-1954</inkml:trace>
  <inkml:trace contextRef="#ctx0" brushRef="#br0" timeOffset="20172.1538">10790 10208 8135,'0'-19'3427,"0"19"-1120,-21 19-354,2 2-191,-20-1-320,-2-2-482,22 3 129,-22 20-320,2-22 0,20 0-96,-2 2-257,1-2-416,20 1-128,20-20 32,1 0-481,-2 0-384,20 0-1249,2 0-1121,-2 0-1570</inkml:trace>
  <inkml:trace contextRef="#ctx0" brushRef="#br0" timeOffset="20302.1611">10870 10507 13805,'-21'60'1089,"1"-21"800,-19-19-1024,18 20 288,2-20-544,-1-1-513,1 1-512,-2-20-1955,21 20-2529</inkml:trace>
  <inkml:trace contextRef="#ctx0" brushRef="#br0" timeOffset="21171.2108">11484 10249 10570,'-19'-20'576,"19"-1"1538,0 21 352,0 0-384,0 21-480,-20-1-577,20-2-288,-21 23-65,2-20 1,19 17-193,-20-17-191,20-2-129,-19 1-64,19 1 32,0-21-320,19 0 288,-19-21-160,20 21-257,-1-20 33,2-20 0,18 21 32,-19-21 256,1 20-128,-2-1 96,1 3-65,-1-2 129,-19 20-128,0 0 449,0 20-193,0-2 96,0 3-64,-19-1 129,19 20-225,0-40 160,-20 19-224,20-19-128,20 21 96,-1-21 0,2-21 160,-1 21-320,-1-19 256,0 0-384,22 19 224,-21-21 32,-20 21 0,19 0 128,2 0 0,-21 21-96,0-2 224,0 21-128,20-21-64,-20 1 160,0 1-192,0-2-448,19-19-417,-19 20-672,0-20-1314,19 0-1377</inkml:trace>
  <inkml:trace contextRef="#ctx0" brushRef="#br0" timeOffset="21819.248">11941 10666 8968,'-21'0'609,"21"-21"1216,0 2-63,0-1-545,21 0 64,-1 1-448,-1-1-384,1-1-33,1 21 96,-2-19 33,1 19-33,-1 0 97,2 19-193,-1 2-95,-20-1-129,-20-1 224,20 1 161,-21 19-289,-18-39 96,20 21-159,-22-21-257,22 0 64,-22 0-160,22 0-641,-1-21-929,20 2-2242</inkml:trace>
  <inkml:trace contextRef="#ctx0" brushRef="#br0" timeOffset="22448.284">12339 9970 6918,'-22'-19'2274,"22"-2"0,0 21-576,0 0 64,0 21-513,0 18 64,-19 2-160,19 17-64,0 1-96,0 1-448,-19 20-161,19-1 32,-20 2-191,20-3-321,-21 2 128,21 0 0,-19-21-129,19-19-95,0 0-32,0-40-64,0 19-705,0-19-160,0-19-192,19-1-513,-19-20-160,21 20-1121</inkml:trace>
  <inkml:trace contextRef="#ctx0" brushRef="#br0" timeOffset="22729.2999">12457 9911 11915,'19'-20'576,"-19"20"834,-19 39 223,19 1-255,-19 21 319,19-3-448,-20 22-160,-1-20-416,21 19-385,-19 20 33,-1-19-193,1 0 32,-3-21 160,3 1-192,19-21 32,-19 1-192,19-20 96,0-20-128,0 20-256,0-20-289,0-20-159,19 20-962,0-20-1345,-19 0-1089</inkml:trace>
  <inkml:trace contextRef="#ctx0" brushRef="#br0" timeOffset="23321.3338">12597 10288 9545,'19'-21'1601,"-19"3"801,0 18-640,0 18 352,0-18-256,0 41-801,-19-20-160,19 17-129,-22-17-255,22 18-97,-19 1-63,19-20-225,0 0-96,-20-1 0,20 2 0,0-21-96,0 0 128,20 0-385,-1-21 257,3 2-384,-22-21 352,19 21-256,0-2 223,1-18 33,1 18-64,-2 2 96,-19 0 32,0 19-128,0 0 224,0 0 224,0 19-128,-19 0 97,19 2-129,-21-2 128,21 1-160,0 1-96,0-21 224,0 0-320,0 0 224,21 0-288,-2-21 192,1 21-64,-1-20 32,2 20 64,-21 0 0,20 0-224,-20 20 352,19-20-192,-19 40 64,0-20-32,0 0 65,0-1-706,0-19-576,0 21-1025,0-21-1634,20 0-3138</inkml:trace>
  <inkml:trace contextRef="#ctx0" brushRef="#br0" timeOffset="23515.345">12972 10507 13164,'-19'19'544,"0"-19"674,19 21-97,0-1 352,-20-1-64,20 1-672,0-20-577,-21 20-128,21-1-32,0 2-352,0-21-1025,21 0-1410,-21 0-1857</inkml:trace>
  <inkml:trace contextRef="#ctx0" brushRef="#br0" timeOffset="23799.3611">13271 9990 16143,'39'21'288,"-18"-1"1730,-2 19-673,1 21 33,-1-1 447,-19 1-640,-19 20-384,-1-2-320,1 2-481,-2 0 128,1-21-64,-18 1-160,38-21-609,-20-19-929,20 0-1408,-21 0-2692</inkml:trace>
  <inkml:trace contextRef="#ctx0" brushRef="#br0" timeOffset="24340.3921">13668 10367 13612,'20'0'801,"-20"0"1537,19 0-576,22 0-449,-22 0 97,22 0-738,-22 0-416,20 0-159,2-19-226,-22 19-255,0 0-385,3 0-992,-22 0-1218,0 19-1505</inkml:trace>
  <inkml:trace contextRef="#ctx0" brushRef="#br0" timeOffset="24485.4004">13728 10467 13420,'-21'20'961,"21"-20"545,0 0 608,21 0-833,-1 0-577,18 0-223,3 0-481,-2 0-32,21 0-705,0-20-2690</inkml:trace>
  <inkml:trace contextRef="#ctx0" brushRef="#br0" timeOffset="25866.4794">14501 10308 6470,'0'-20'2114,"0"-1"192,0 21-256,0 0 32,0 0-449,0 0-608,0 21 64,-19-1-64,19 1-128,-19-2-224,19 0-97,-22 2-63,22 18-129,-19-18-192,19-2 0,0 1-95,-19-20-65,19 20-96,0-20-33,0 0 226,19-20-65,-19 20-192,19-20-33,3 1 257,-3-22-128,0 22-192,-19-2 224,20 2 64,-20 0-128,21-2 32,-21 21-32,0 0-64,0 0 128,0 21 288,0-2-384,0-19 256,0 19 0,0 2-192,0-21 0,0 19 161,0-19-161,0 0-65,0 0 226,20 0-161,-1-19-33,0 19 65,3-21-96,-3 21 128,0-19-64,1 19 160,-20 0-256,0 0 256,0 0-256,0 0 353,0 19-289,0 2 320,0-2-384,0 1 256,19 1-128,-19-2-160,0-19-1026,21 20-960,-1-20-1825,-20 20-2980</inkml:trace>
  <inkml:trace contextRef="#ctx0" brushRef="#br0" timeOffset="26184.4977">14858 10626 12587,'-19'-20'64,"19"20"769,19-20 0,-19 1 320,21-1-192,-1-1-352,19 2-225,-18-1 385,-2 20-161,1 0-287,-1 0 223,2 20 97,-21-1-385,0 2 96,0-1-127,-21-1 127,2-19-320,-1 20 192,-20 0-128,20-20-256,1 0 288,-1 0-640,-1 0-609,21 0-929,0-20-1698</inkml:trace>
  <inkml:trace contextRef="#ctx0" brushRef="#br0" timeOffset="26726.5287">15356 9930 7879,'0'-19'2146,"0"19"64,0 19-672,0 2-578,-21-2 322,21 42 63,0-22-64,-20 39-320,20-18-320,-19-1-129,0 22-192,-3 19 1,3-22-225,0 2-32,-1 0-448,-1-21-33,2 1-159,19-1-481,-20-38 64,20-2-481,0-19-351,20 0-930,-20 0-2562</inkml:trace>
  <inkml:trace contextRef="#ctx0" brushRef="#br0" timeOffset="26984.5434">15494 9951 14125,'0'0'512,"0"19"-63,0 22 736,-20-3 352,20 23 257,-19 18-641,-2-1-352,21 3-225,-39-2-351,19 20 95,-20-19-224,20 0 0,1-1-256,0-19-128,-3-21-289,22 1-896,0-20-1218,0-20-1953</inkml:trace>
  <inkml:trace contextRef="#ctx0" brushRef="#br0" timeOffset="39221.2432">15812 10367 6694,'0'-19'2082,"0"19"-128,0-19-257,0 19-512,0 0 97,19 0-161,-19 0-96,0 0 32,0 0 192,-19 19-673,19 0 193,0 2-353,0-2-31,-20 1 31,20 1-416,0-2 128,-19-19-32,19 20 33,0-20-290,0 20 33,0-20-352,0 0-321,0 0-768,0 0-545,19 0-96,1 0-1218</inkml:trace>
  <inkml:trace contextRef="#ctx0" brushRef="#br0" timeOffset="39511.2598">16069 10249 8648,'0'-20'1601,"0"20"129,0 20 320,-19-2-769,0 3 192,-1-1-384,-21 1-352,22-2 96,0 21-32,-3-21-65,3 1-255,0 1-1,19-21-288,0 0 97,0 0-193,0 19 64,19-19 128,0 0-256,3 0-128,-3 0 96,0 0-96,1 0-192,1 0-257,-1 0-159,-1 0-321,0 0-321,3 0-800,-3 0-800,-19 0-3012</inkml:trace>
  <inkml:trace contextRef="#ctx0" brushRef="#br0" timeOffset="39812.277">16189 10388 9096,'0'0'1185,"20"0"1570,-20 0-673,19-21-192,1 21-481,1 0-704,-2 0-129,1 0-95,20 0-353,-20 0-160,18 0 64,-16 0-96,-3 0-225,1 0-447,-1 0-770,-19 0-576,0 0-320,21 0-2915</inkml:trace>
  <inkml:trace contextRef="#ctx0" brushRef="#br0" timeOffset="40043.2902">16447 10249 7527,'-19'0'1185,"19"18"1377,-22-18-736,3 21-161,19-1-479,-19 20-225,-1-21-161,20 2-31,-21 18-257,2-18-512,19-2 65,0 1-322,0-20-511,0 20-930,0-20-704,0 0-2659</inkml:trace>
  <inkml:trace contextRef="#ctx0" brushRef="#br0" timeOffset="40855.3368">16348 10189 6758,'-21'19'1473,"21"-19"-480,-19 0-128,19 0 0,-20 21 0,1-21-97,19 0-63,-21 20 32,1-2-1,1-18-63,-1 21 0,20-1-161,-21 1-95,2-2-33,19 0-192,-20 2-128,20-2 160,0 1-192,0 1 1,0-2 63,0 1-32,20 0-64,-20-1 64,19 2-32,2-21 0,-1 0-32,-1 0-32,1 0-64,1 0 0,18-21 32,-20 21-65,2-19 1,18-1 32,-20 0 96,3 1-128,-3-2 0,1 1 64,-1 1 64,-19-2 0,0 2 32,0-21-32,0 20 96,0-19 32,-19 19 32,-1-1 64,20 2-63,-19 19-1,-3-20-96,3 20-32,0 0-32,-1 0-96,20 0-513,0 0-1152,0 0-1539</inkml:trace>
  <inkml:trace contextRef="#ctx0" brushRef="#br0" timeOffset="41583.3784">16645 10208 11402,'0'0'1121,"0"0"1538,0 0-193,-20 21-704,20-1-353,-19-2-416,19 23 32,-19-20-384,-3-2-97,22 21-255,-19-21 95,19 1-384,0 20-32,0-20-32,0-20 64,0 20 64,0-20-192,0 0-161,0 0 321,19-20-256,3 0 160,-22 1 32,19-2 0,0-18-160,1 18 32,1-17 32,-21 17 64,20 1 128,-1-1-256,0 3 288,-19 18-32,0 0-96,0 18 416,0 3-192,0-1 225,-19 1-129,19-2-256,-19 21 128,19-21-128,0-19 32,0 20-128,0-20 64,0 0 64,19 0-192,0 0-64,22-20 0,-22 1 96,22-2 96,-22 2-65,20 0-31,-19-2 32,1 1 96,-2 20-64,1-21 257,-20 42-257,19-21 416,-19 20-288,-19 1 192,19-2-224,-20 21 32,20-21-64,0 1-32,0 1-256,0-2-481,0 1-544,20-20-1473,-20 20-1667</inkml:trace>
  <inkml:trace contextRef="#ctx0" brushRef="#br0" timeOffset="41764.3888">17201 10467 13901,'-19'40'1249,"19"-21"1217,-20 2-288,20 18-160,-21-19-576,21 0-898,-19-1-448,19 2-160,0-1-641,19-20-2434,-19 0-2178</inkml:trace>
  <inkml:trace contextRef="#ctx0" brushRef="#br0" timeOffset="42832.4498">18610 10388 5829,'0'-40'1057,"0"21"1185,0 19 641,21-21-865,-21 21-321,0 0-287,0-20-353,0 20-321,0 20-95,0-20 96,0 0-353,0 21-32,0-2-159,20-19-33,-20 19-96,0-19-64,0 21-32,0-21 64,19 0-385,-19 19-95,0-19-32,0 0-289,0 0 160,19 0 321,-19 0 0,0 0 96,0 0 63,0 0 65,22 0-64,-22 20 256,0-20-32,0 21 97,0-21-65,19 19 0,-19-19 0,0 0 160,19 0 33,-19 0-65,20-19 32,-20-2-352,21 1 160,-21 1-32,20 19 64,-1-21-320,-19 2 288,19 0-544,3-2-641,-3 21-673,-19-20-864,19 20-2051</inkml:trace>
  <inkml:trace contextRef="#ctx0" brushRef="#br0" timeOffset="43142.4675">19027 10427 8776,'0'-20'1249,"0"1"-128,0 19 833,21-21-641,-21 2-128,19 0-416,1 19-96,-1-21-97,2 21 97,-1 21-129,-1-21-255,-19 19 95,19 0-352,-19 2 128,0-2 128,0 1-31,-19 1-33,0-2 32,-1 1-96,-1-20-256,2 0-64,-1 20-192,1-20-257,-2-20-928,21 20-962,0 0-1152</inkml:trace>
  <inkml:trace contextRef="#ctx0" brushRef="#br0" timeOffset="43374.4809">19325 10308 12684,'-19'59'608,"-1"-38"-448,20-2 1826,-21 1-64,21 1-481,21-2-928,-21-19-97,20 0-352,-1 0 289,0 0-417,3-19-33,-3 19-383,20-21-353,-18 1-736,-1 1-513,-20-2-1217</inkml:trace>
  <inkml:trace contextRef="#ctx0" brushRef="#br0" timeOffset="43607.4942">19722 9970 14669,'-19'20'-32,"19"21"865,-19-2 609,19 1 447,-22-2-159,3 3-577,-1 19-705,20-1-63,-19-19-33,-2 19-480,1-18 96,20-2-384,0-19-802,0-1-992,0 2-1121,20-21-961</inkml:trace>
  <inkml:trace contextRef="#ctx0" brushRef="#br0" timeOffset="44055.5198">20040 10329 10537,'0'-21'1474,"0"21"-898,-19 0 1026,-3 21 160,-16-2 384,18 21-577,-20-1-352,1-18-96,17 18-512,3-19-257,0 20-320,19-20 0,0-1 64,0-19-256,19 0 128,0 0-160,3 0-320,17-19-289,1-1 256,-1-20-320,2 0 97,-3 0 191,-18 1 1,21-1-65,-22-20 161,0 1 31,3-1-31,-3 1 159,0 19 321,1 1 481,-20 39 672,0 0 480,0 0-511,-20 18-738,1 22 513,0 1-96,-3-2-97,-16 0-127,18 20-193,-1-18-288,1 18 64,1-19-736,19 1-673,-19-2-2403,19-19-2081</inkml:trace>
  <inkml:trace contextRef="#ctx0" brushRef="#br0" timeOffset="44732.5585">20893 10148 13356,'0'-18'449,"0"18"-513,0 0 736,0 18 737,-20 3 1,1 18-321,19-18-288,-19 17-225,-3-17-191,3-1-193,0 20-96,-1-21 96,-1 2-128,21-2-224,0-19 160,0-19-481,0 19 353,21-21-224,18 2-32,-20 0 31,22-2-63,-22 1 192,1 20 96,20-21 63,-40 42 65,20-21 225,-20 20 191,0 20-64,0-21 257,-20 21-64,-20-20 63,20 1 65,-18-2 31,16 1-159,-16-20-321,18 0-64,-1 0-160,1 0-160,20-20-480,0 20-1026,0-19-1025,20-2-1280</inkml:trace>
  <inkml:trace contextRef="#ctx0" brushRef="#br0" timeOffset="45077.5783">21052 10407 13612,'21'0'-96,"-21"0"737,19 0 224,20 0-97,-19 0-127,1 0-449,18-19-192,-20 19 64,2 0-64,-1-21-64,-1 21 64,-19 0 64,0-19 0,0 19 32,-19 0 1,-1-19-1,20 19 192,-21 0 320,2 0 161,-20 0-32,18 0 256,1 19 128,1 0-160,-1 2-96,1-2-97,-2 22-640,21-22-128,21 1-32,-2 0-128,20-1-897,21-19-1185,-21 0-3043</inkml:trace>
  <inkml:trace contextRef="#ctx0" brushRef="#br0" timeOffset="45682.6129">22164 10267 13901,'-19'-18'-449,"-3"36"866,3-18 544,0 21 672,-22-1 65,2 1-641,20-21-577,-3 19 161,3 0-577,19-19-64,0 21-32,0-21 32,19 19 32,-19-19 32,22 20 32,-3-20-128,1 21 128,-20-2-96,0 1 160,0 0 225,-20-1 191,1 2-31,-22-21-225,22 20-160,-22-20-96,22 19 0,-1-19-224,1 0-384,19-19-1090,0 19-1601,19 0-865</inkml:trace>
  <inkml:trace contextRef="#ctx0" brushRef="#br0" timeOffset="46062.6345">22203 10448 13901,'0'0'1025,"21"0"-737,-21 0 1217,0 0-191,20 0-418,-1 0-319,0 0-321,3 0-128,-3 0 0,20-21 97,-18 21-193,-2 0-128,1-20 128,-1 20 32,-19-19-64,0 19 192,0-21-224,0 21 32,-19-19 224,-1 19-416,-20 0 256,20 0 96,1 0 96,-22 0 161,22 0 159,0 19 193,-22 2-481,41-2 97,-20 1-161,1-20-32,19 21-96,19-2-160,-19 1 160,20 0-128,1-20-512,18 19-770,-20-19-543,3 0-834,16 21-1185</inkml:trace>
  <inkml:trace contextRef="#ctx0" brushRef="#br0" timeOffset="46308.6486">22740 10348 12491,'0'0'641,"0"0"672,-20 0 833,-20 0-224,20 19 32,1 2-545,-22 18-736,22-18 32,-1-2-449,20 1 64,-19 0-480,19-1 256,0-19-576,0 21-385,0-21-993,19 20-1986,1-20-2370</inkml:trace>
  <inkml:trace contextRef="#ctx0" brushRef="#br0" timeOffset="46547.6623">22778 10367 14990,'-19'21'448,"19"-2"-160,0 1 1922,0 1-192,0-2-993,0 1-448,0 0-449,19-20 128,3 19-288,16-19-32,-18 0-352,21-19-609,-3 19-288,3-20-225,-2 0 33,1 1 288,-20-2-994,-1-18-3426</inkml:trace>
  <inkml:trace contextRef="#ctx0" brushRef="#br0" timeOffset="46870.6808">23197 10348 13708,'0'40'161,"0"-21"319,0 1 1186,0 1 191,0-2-543,0 1-706,-21 0-384,21-1 33,0 2-161,-20-21 160,20 20-128,-19-20-96,19 0 481,0 0 95,0 0-31,0-20-449,0 20 256,19-21-384,1 2 289,1-1-193,-2 0-128,1 20 256,-1-19-384,0 19 224,3 0-160,-3 0-289,-19 0-640,20 0-1249,-1 0-1409,2 0-2627</inkml:trace>
  <inkml:trace contextRef="#ctx0" brushRef="#br0" timeOffset="47340.7076">23573 10526 11466,'0'0'1666,"0"0"-1186,0 0 1538,0 0 513,0 0-1538,0 0-257,19 0-191,-19 0-417,22 0 192,-22 0-384,19 0 128,0 0 0,1-19-32,1 19 64,-2 0 129,1-20-257,-20 20 224,19 0-256,-19-20 96,0 1 0,0 19-32,0-21-64,-19 21 0,19 0 96,-20-20-192,-20 20 128,20 0 224,-18 20 673,16-20-1,-16 21 514,18-2-578,-21 1-159,22 0-193,19 20-448,0-20 161,0-1-257,19 1-193,22 0-768,-2-1-1121,21-19-1633,0 0-2595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40:43.078"/>
    </inkml:context>
    <inkml:brush xml:id="br0">
      <inkml:brushProperty name="width" value="0.05292" units="cm"/>
      <inkml:brushProperty name="height" value="0.05292" units="cm"/>
      <inkml:brushProperty name="color" value="#0000FF"/>
    </inkml:brush>
    <inkml:brush xml:id="br1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2333 6038 8167,'-38'-59'289,"16"18"1825,3 1-417,19 2 129,0 17 0,-20 21-257,20 0-416,0 0-512,0 0-545,20 21 512,-20 37 193,19 3-513,3-2 257,-22 19-289,19 21-288,-19-17 160,19-4-32,1 2 65,1-41-322,-21-18 193,19-1 32,1-20 129,-1-20 255,22-1-96,-22-18-63,22 0-353,-2-22 160,-1 3-32,3-24-224,-2 24 512,-18-21-352,18 19-160,2 1-32,-3 18-417,-18 2 33,20 20-674,-20-2-287,-20 21-1346,0 0-608,0 0-3332</inkml:trace>
  <inkml:trace contextRef="#ctx0" brushRef="#br0" timeOffset="190.0108">2353 6197 15726,'-58'18'161,"36"-18"607,44 0-800,-3-18 96,0 18 481,41-20-449,0 0 512,-1 20-1216,20-20-1186,-19 20-960</inkml:trace>
  <inkml:trace contextRef="#ctx0" brushRef="#br0" timeOffset="777.0443">3087 6177 12908,'0'-20'288,"-19"20"1314,19 0-65,0 0-544,0 20 576,-20 18-416,20-17-416,0 19-160,-19-19-577,19 18 384,0-20-480,0 1-32,0-20-128,0 0 256,19 0-257,-19 0 546,20-20-321,-1-19 160,-19 20-449,21-22 418,-21 21-97,20-19-97,-20 39-63,19-20 32,-19 40 32,0-20 384,0 18-127,20 3 159,-20-1 0,0 21-192,0-22 64,21 1-352,-21-20 449,0 0-354,19 0 226,1 0 159,-1-20-256,2-20 32,18 20-160,-20 0 96,1-1 96,1 3-128,-21-2-192,20 20 32,-20 0-64,19 20 288,-19-2 128,19 3-256,-19 19 0,22-19-545,-3 18-1152,20-20-994,-18 1-672</inkml:trace>
  <inkml:trace contextRef="#ctx0" brushRef="#br0" timeOffset="1039.0593">3605 6494 13004,'0'-39'64,"0"19"0,19 1 577,0-22 223,-19 21 642,20 1-577,1 19-385,-2 0 65,1 0-97,-20 0 97,19 19 160,-19 1-97,0 0-63,-19 1-353,-1-2 192,1 1-512,-2-1 64,1 1-224,20-20-1025,0 0-1474,0 0-2530</inkml:trace>
  <inkml:trace contextRef="#ctx0" brushRef="#br0" timeOffset="1203.0688">3922 6474 14669,'-21'61'96,"2"-42"1314,-1 1 351,1-1-127,-22 2-1025,22-1-385,-1 0-384,-1-20-1218,21 0-1536,0 0-3108</inkml:trace>
  <inkml:trace contextRef="#ctx0" brushRef="#br0" timeOffset="1735.0991">4219 6078 16111,'0'-21'672,"0"21"1474,0 0-992,0 0-130,-20 21-191,20 17 0,-19 3-192,-2-1-33,1-22-319,1 23-450,19-21 161,-19 20 225,19-20-225,0-20-417,0 0 353,0 0-544,19 0 383,-19-20 514,19-20-610,1 20 193,1-21-192,18 3 320,-20 18-160,-19 0-32,22 20 224,-22 0 128,0 0 96,0 20 256,0 0-223,0 0-97,0-2 32,0 3 64,0-1-320,0-20-384,0 0 608,0 0-320,19 0 256,0 0-160,1 0-32,1-20-224,-2-1 224,1 21-64,-1 0-33,-19 0 65,21 21 128,-21-21-128,0 20 545,20 0-513,-20 1 224,0-2-545,19 1-960,-19-1-1441,0 1-1859</inkml:trace>
  <inkml:trace contextRef="#ctx0" brushRef="#br0" timeOffset="1920.1097">4636 6395 17264,'-20'40'32,"20"-20"1890,-19-1-353,-1 22-31,20-21-738,-21-1-255,21 1-705,0-1 32,0 2-513,0-21-1601,21 20-1313,-21-20-2499</inkml:trace>
  <inkml:trace contextRef="#ctx0" brushRef="#br0" timeOffset="3714.2123">5411 6157 11146,'-20'-20'224,"20"-1"929,-40 21 129,20-18-354,1 18 578,-22 18-385,2 3-224,-1-1 64,1 0-193,18 18 578,1-17-738,1 19 33,-1-19-609,20-2 96,0 1-448,0-1 576,20-19-352,19 20 32,-18-20-289,18 0-704,1 0-512,-1 0-545,2 0-224,-2-20-769</inkml:trace>
  <inkml:trace contextRef="#ctx0" brushRef="#br0" timeOffset="3895.2227">5153 6276 10409,'-41'0'1666,"41"0"1089,-19 0-1282,19 0-288,0 0-1281,19 0-256,-19 0 320,20 0-32,20 21-769,-1-21-1057,2 0-1313</inkml:trace>
  <inkml:trace contextRef="#ctx0" brushRef="#br0" timeOffset="4617.2641">5608 6355 6950,'0'20'4709,"0"-20"-4197,0 20 1346,0 1-545,0-2 0,20 1-768,-20-20-481,21 19-64,-2-19 64,1 0 64,-20 0 96,19-19 65,3-1-129,-22-20 0,0 0-32,0 1-32,0-1-128,0-21 64,0 23-32,19-23-32,-19 2 64,19-1-32,1 1-96,-20 19 128,21 2 32,-2 17-96,1 1 64,-1 20-32,-19 0-32,21 0 160,-21 0 96,20 20 97,-20 1-225,0 17 160,0-18 288,0 21-383,0-3 127,-20-17 96,20 18-384,-21-18-96,21-1 96,0-2 224,0-18-352,0 21 0,0-21-64,21 0 96,-21 0-385,20-21 417,-1 21-192,1-18 0,1-2 256,-2-1-192,1 2 192,-1-1-96,2-1 128,-1 3 32,-20-2-160,19-1 224,-19 21-224,0 0 256,0 0-448,0 21 832,0-1-320,0-2 65,0 23-1,0-1 128,-19-2-31,19 23-65,-20-23 32,-1 3-192,21 0 257,0-22-417,0 20-192,0-19 288,0 0-353,21-20-319,-1 21-545,18-2-961,3-19-1570,-21 0-2497</inkml:trace>
  <inkml:trace contextRef="#ctx0" brushRef="#br0" timeOffset="6811.3896">8110 5542 11723,'-40'18'-32,"20"3"736,1 18 609,-1 20 353,-20 22 640,1 19-608,-21-1-577,19-1-288,-17 22 64,-2 0-609,19-42-224,22 2-288,19-20 352,19-1-224,3-40-353,16 22-672,3-41-769,-2 0-1152,21 0-1763</inkml:trace>
  <inkml:trace contextRef="#ctx0" brushRef="#br0" timeOffset="7204.4121">8349 5860 10698,'19'-41'320,"-19"41"2178,0-20-736,0 20 32,0 20-769,-19 0-225,19 20 193,-22-1-32,22 2-352,-19 18-449,0 1 288,-1-1-223,1-19-289,19 19 256,-22-19-449,22 0-159,0-20-641,0-1-1345,0-19-1154,0 0-1793</inkml:trace>
  <inkml:trace contextRef="#ctx0" brushRef="#br0" timeOffset="7570.4329">8387 6197 11114,'0'0'-160,"0"18"1153,0-18-385,20 0 257,1 21-64,-2-21-577,1-21 32,-1 21-95,22-18-97,-22-2 0,1 20-64,1-20 32,-21 0-32,19-1 64,-19 21 64,-19-18-32,19-2 64,-21 20 32,1-21 321,20 21 31,-19 0 161,-1 0-32,-1 0-97,21 21 129,-19-1-289,-1 19 193,20-19 31,-19 20-511,19-22 31,0 3-320,0-1 95,19 0-351,1 1-257,-1-21-800,-19 19-1217,21-19-898</inkml:trace>
  <inkml:trace contextRef="#ctx0" brushRef="#br0" timeOffset="7913.4526">8686 6078 6502,'19'0'5637,"-19"0"-4868,-19 20 1153,19-2-513,0 3 577,-20 19-801,20-20-384,-21-2-449,21 23-544,0-21 192,0 1 128,0-21-512,0 19-545,0-19-288,21 0 672,-21-19 545,20-2-96,-1 1 160,1 0-96,1-1 32,-21 3-32,19 18-32,-19-20 32,0 40 320,0-20 193,0 18-129,0 3-96,0-1-192,0-20-32,0 20-32,0 1-384,20-21-705,-20 0-1249,0 0-1698</inkml:trace>
  <inkml:trace contextRef="#ctx0" brushRef="#br0" timeOffset="8175.4675">9062 5860 13644,'-20'0'577,"20"19"320,-19 0 544,0 21 257,-1 19 576,-20-18-865,20 37-640,-21-17-353,22-2 257,0 2-929,19-22 224,0 0 192,0-19-448,0 1-289,19-2-896,0 1-545,3-20-673,-3-20-768</inkml:trace>
  <inkml:trace contextRef="#ctx0" brushRef="#br0" timeOffset="8729.4992">9201 6018 8776,'0'-21'4132,"0"21"-2659,-19 0-192,19 21 97,0-1 768,-19 20-897,-3-2-128,22-17-545,-19 19 257,-1-20-512,20 19-161,-19-19-32,19 0-224,0 1 96,0-2-64,0-19-161,0 0-63,0 0 320,19-19-32,1-2-96,-1-19-96,3 19 96,-3-17 64,0 18-32,1 0 96,1-1-256,-21 3 160,0 18 192,0 18-224,0-18 512,0 21-128,0-1-64,0 0-95,0 0 127,-21-2-32,21 3-192,0-21-128,0 0-160,0 20 512,21-20-352,-21 0 352,19-20-128,1-1-128,-1 21-96,2-18-96,-1-2 192,-1 20-32,-19-20-64,0 20 192,20 20 32,-20-20-64,0 20 64,0-2-320,0 3 384,0-1-416,0 0-929,0 1-897,21-2-1089,-21-19-961</inkml:trace>
  <inkml:trace contextRef="#ctx0" brushRef="#br0" timeOffset="9021.5159">9500 6355 9064,'19'-19'993,"0"-1"-64,-19 1 416,22 19-256,-3-21 609,-19 21-449,20 0-320,-20 0 224,0 21-256,0-2-160,0 1 127,0-1-191,0 1-96,-20-20-545,1 20 256,19-20 96,-22 21-160,3-21-160,0-21-512,-1 21-193,20 0-448,0-20-1025,0 0-1249,0 1-2434</inkml:trace>
  <inkml:trace contextRef="#ctx0" brushRef="#br0" timeOffset="9276.5306">9818 5839 14157,'38'0'1313,"-38"0"1057,0 40-864,20-1 95,-20 2 65,0 18-97,-20 21-864,1-21 64,0 20-385,-22-18-352,21-3 353,1-18-289,-2 0-32,1-1-192,20-39-513,-19 20-416,19-20-961,0 0-769,0 0-672,19 0-577</inkml:trace>
  <inkml:trace contextRef="#ctx0" brushRef="#br0" timeOffset="9531.5452">10035 6116 16623,'0'21'1121,"0"-21"64,21 0-416,-21 0 320,19 0 32,1-21-929,-1 21 289,22 0-449,-22 0-416,0 0-97,22 0-992,-21 0-481,-1 0-2562</inkml:trace>
  <inkml:trace contextRef="#ctx0" brushRef="#br0" timeOffset="9687.554">10075 6236 16111,'0'0'768,"0"0"418,0 0-546,0 0 738,20 0-482,-1 0-511,22 0-385,-3 0-897,3 0-1634,-2-21-3746</inkml:trace>
  <inkml:trace contextRef="#ctx0" brushRef="#br0" timeOffset="10160.581">10690 5779 14862,'0'0'1281,"0"0"-577,0 0-447,0 20 928,0 0 641,0 40-321,0-21-640,0 22 0,0-2 96,-20 19-385,1-17-512,-1-2 96,-1-19-224,21 0 449,-19-1-546,19-19-31,0-20-384,0 20-1026,0-20-288,0 0-608,0 0-1025</inkml:trace>
  <inkml:trace contextRef="#ctx0" brushRef="#br0" timeOffset="10546.6032">10790 6215 13164,'0'0'1345,"0"21"-1345,20-21 705,-20 0-257,19 0 449,1 0-128,1 0-385,-2-21-95,1 21-97,20-18-128,-20 18 0,-1-20 32,0 0-64,-19 0-32,0 20 64,0-21 0,0 3-32,0 18-32,-19-20 0,0 20 0,-1-21 0,-1 21 64,2 21 192,-1-21 225,1 20-97,19-2 289,-21 23 352,21-21-545,-20 18 33,20-17-673,0-1 448,0 0-288,20 1 0,1-2-192,-2-19-673,1 0-801,-1 0-544,22 0-1057,-22 0-2883</inkml:trace>
  <inkml:trace contextRef="#ctx0" brushRef="#br0" timeOffset="10884.6226">11207 6078 12651,'0'-21'2114,"0"21"-32,0 21-1025,0-1 961,0-2-288,0 3-737,-21 19-577,21-20 321,-20-2-705,20 3 0,0-1 96,-19 0-416,19-20-321,19 21-448,-19-21 673,20-21-32,1 21 704,-2-40-544,1 19-65,20 3 449,-40-2-31,20 20-194,-20 0 162,0 0 255,19 0 0,-19 0-128,0 20 129,-19-2-193,19 3 64,0-1-384,0-20 32,0 20-737,0-20-769,0 0-1377,19 0-896</inkml:trace>
  <inkml:trace contextRef="#ctx0" brushRef="#br0" timeOffset="11126.6364">11703 5760 15630,'-19'0'449,"19"19"896,-22 21-256,3 1 609,-20 17 544,-1 3-993,1-2-352,-2 1-769,22 19 288,-1-20-384,-1 2-256,2-3-513,19-18-736,19-19-1218,22-2-1761</inkml:trace>
  <inkml:trace contextRef="#ctx0" brushRef="#br0" timeOffset="11861.6784">11763 5997 13805,'0'-38'832,"0"17"1378,0 21-1024,0 0-1,0 0 544,0 21-928,-21-1-128,21 19 384,0 0-64,-19 2-481,19-2-288,0 1 97,-20-2-289,20-17-32,0 19 96,0-19 0,0-21-288,0 0 32,0 0 95,0 0-127,20-21 0,-20 1 416,19 0-480,2-19 192,-1 19 0,-1-20-256,-19 19 448,19 3-32,3-2-320,-22 20-65,0 0 482,0 20-65,0-2 160,0 3-384,0-1 224,0-20 160,0 20-416,0 0 416,0-20-512,0 0 224,19 0-32,0 0 224,1-20-256,-1 20-96,2-20 224,-21 20-128,20-20 224,-1 20-352,-19 0 256,0 0 64,0 0-64,0 20 0,20 0 161,-20-20-289,0 20 192,0-2-385,0-18-575,21 21-546,-21-21-608,19 20-1281,-19-20-1345</inkml:trace>
  <inkml:trace contextRef="#ctx0" brushRef="#br0" timeOffset="12088.6914">12159 6256 11018,'0'20'2274,"0"-20"-480,0 21 352,0-2-449,0 1 353,-20-1-736,20 1-834,0-20-416,0 20 96,0 1-192,-19-21-256,19 0-737,0 19-416,19-19-1058,-19 0-704,20 0-2594</inkml:trace>
  <inkml:trace contextRef="#ctx0" brushRef="#br0" timeOffset="12438.7114">12418 5898 12267,'0'0'961,"20"0"1441,-20 20-896,19 0 255,-19 21 482,0-2-770,0 0-704,0 2 31,-19-2-383,-1 1-417,-1-2 288,2 3-288,19 0-416,-20-22-769,20 1-1474,0-1-2530</inkml:trace>
  <inkml:trace contextRef="#ctx0" brushRef="#br0" timeOffset="13111.7499">12575 5441 8840,'22'-18'1281,"-22"-3"577,19 21-161,0 0-63,1 21 320,1 17-32,-2 2-225,1 40-63,-1-2-257,-19 42-320,0-20-352,-19 18-321,-1 1 1,-20 21 31,1-21-384,-2-20-96,2 1 160,20-40 288,0-1-512,-3-19-416,22-20-609,-19-20-129,19 0-1056,0 0-480,0-20-3236</inkml:trace>
  <inkml:trace contextRef="#ctx0" brushRef="#br0" timeOffset="13762.7872">12378 5879 8039,'0'0'2178,"0"-19"-512,0 19-257,0 0 64,0 0-223,0 0-161,0 19 160,0 0 192,19 1-384,-19 0-320,0 1-128,0-1-353,0-2-224,0 3 32,0-1-384,21-1-1538,-21 2-1057,0-1-2370</inkml:trace>
  <inkml:trace contextRef="#ctx0" brushRef="#br0" timeOffset="16396.9378">14343 6137 12972,'-20'-21'64,"20"21"705,-19 0-129,-2 0 353,1 21 160,-19-1-320,18 0 32,-18 18-64,-1 3 224,20-21-321,1 20-416,-1-40 33,20 20-257,0-20-160,0 19 128,20-19-353,-1-19 578,22 19-225,-2-20-64,1-20-257,-20 0 193,19 19-32,-18-17-320,-2-2 416,1 19 384,-1-17-352,-19 38-96,0-21 352,0 21 65,0 0-65,0 21-224,0-1-128,-19-2 448,-1 23-160,1-1 0,19-22-31,-21 23-33,21-21-417,0 1 482,0-21-193,0 19-32,21-19 64,-2 0-32,1-19-193,-1-2 33,22 1 0,-22 0-224,0-1 480,3 3-192,-3-2 0,0 20 96,-19 0 64,0 0-96,0 0 64,0 0-256,0 20 544,-19-2-160,19 3-64,0-21-32,0 20 160,0-20-640,0 0 608,19 0-160,1 0-128,21 0 512,-3-20-351,-16-1-65,16 3-161,-18 18-127,-1-20 512,-19 20-512,0 0 256,0 0 288,0 20-352,0-2 384,0 3-223,0-1-194,0-20 386,0 20-161,0 1-417,0-21-672,21 19-31,-21-19-1347,20 0-127,19 0-289,-18 0-2081</inkml:trace>
  <inkml:trace contextRef="#ctx0" brushRef="#br0" timeOffset="16784.96">15096 6098 9641,'0'0'1825,"0"0"321,-19 0-1313,0 18 769,-1 3-129,-20 19-256,1-2-256,-2 3 32,2 0-64,18-2-417,2-20-383,-1 1-1,20 0-192,20-20 64,-1 0-193,22-20 258,-2 0-514,1-19 97,-1-1-65,21 0 353,-19 1-704,-2-21 768,1 21-545,-20-21 609,18 1-224,-16-2-449,-3 22 705,-19-1-63,0 20-162,0 0 1122,0 20-64,0 0-833,-19 20 417,-3 21-161,3-3-64,-20 2 545,18 19-577,-18-18-159,20 19-33,19-1-225,0-19-1248,0-1-769,19 1-1922</inkml:trace>
  <inkml:trace contextRef="#ctx0" brushRef="#br0" timeOffset="17301.9896">16110 5938 15342,'19'-40'384,"-19"40"-672,20 0 288,-20 0 417,19 40 1248,-19 1-127,0-2-513,0 41-225,0-21-63,0 20-545,0-18 225,0-3-225,0-18 0,21 0 96,-21-40 0,20 0-127,-1 0 319,1-19-416,20-22-160,-1-18 448,2 19-608,-3-21 416,3 3-128,-2-1 0,21-1-64,-41 19-32,22-18-256,-2 39-289,-18 0-384,-1 1-192,-20 19-1057,19 0-769,-19 0-640</inkml:trace>
  <inkml:trace contextRef="#ctx0" brushRef="#br0" timeOffset="17518.002">16209 6197 17712,'-20'0'257,"20"0"191,0 0-608,20 0 320,-1-20 256,22 20-352,-2 0-32,21 0-256,0 0-1826,-2 0-1729</inkml:trace>
  <inkml:trace contextRef="#ctx0" brushRef="#br0" timeOffset="17830.0197">17003 6157 12395,'-21'-20'897,"2"20"64,-1 0 480,1 0-544,-22 20 1281,2-20-608,20 20-129,-22 0-896,22 19 63,0-19-480,19 0-64,19 1 97,0-2-322,1 1-1664,40-20-962,-21 19-2498</inkml:trace>
  <inkml:trace contextRef="#ctx0" brushRef="#br0" timeOffset="18281.0456">17519 6177 11146,'0'-20'224,"0"0"1410,-20-1-801,20 21 416,-19 0 192,-2 0-640,-18 0-193,20 0 257,-22 21-128,2-1 512,18 20-64,-18-22-448,20 3-257,19 19-351,-22-19 31,22-2-64,0 1-224,22-20 256,-3 19-320,20-19-225,-18 20-576,18-20-1121,2 0-800,-3 0-1058</inkml:trace>
  <inkml:trace contextRef="#ctx0" brushRef="#br0" timeOffset="18455.0555">17321 6256 13516,'-60'0'1282,"60"0"1600,0 0-2145,0 0-513,0 20-128,19-20 225,1 0-193,21 0-769,-3 0-2626</inkml:trace>
  <inkml:trace contextRef="#ctx0" brushRef="#br0" timeOffset="19341.1061">18154 6038 10762,'-40'0'832,"40"0"-31,-20 0 64,20 19-224,-19-19 800,19 21-448,-19-1-609,19-20-191,19 18 63,-19 3-96,19-21 96,22 0-32,-22 0-63,1 0-33,21 0-64,-22-21 128,0 3-128,20 18 32,-39-20 128,21-1-224,-21 2 289,20-1-257,-20-1 160,-20 3-192,20-2 96,-21 20-224,21-21 416,-19 1-576,-1 20 448,1 0-192,0 0 32,-22 0 160,21 20-64,-20 1-64,-18-1 224,17 19-96,-19 0 97,2-18 95,17 17 0,2 3-448,18 17 641,-18-17-353,20 0-160,19-2 192,-21-20-64,21 21-96,0-19-192,21-2 288,-21 1-288,19-1 321,20 1-482,2-20 513,-3 0-224,3 0-512,19 0 320,-21 0 32,2-20 320,-22 20-577,20-19 546,-18 19-129,-2-20-129,-19 1 161,0 19 97,0-21-129,0 1 96,0 20-160,-19 0 224,-2-20-288,21 20 256,-20 0-160,1 20 544,0-20 33,-3 20-257,3 1 96,19-21-480,0 19-96,19 1 128,3-1 32,-3-19-1217,20 20-2018</inkml:trace>
  <inkml:trace contextRef="#ctx0" brushRef="#br0" timeOffset="23392.3379">5172 8302 6245,'0'-20'769,"0"20"2146,0 0-865,0 0-673,0 0-256,0 39 0,0-18 0,0 18 0,0 21-256,0-21-384,-19 21 31,19-1-288,0 2-128,0-3-160,-21-18 96,21 0 32,0 0 1,0-40 127,0 0-64,0 0 0,-20 0-64,20-40 0,0 21-64,-19-21 32,19 0-64,0-20 160,0 1-256,0-1 96,19-19-64,-19-1 32,20-19-449,1 20 193,-2 19 224,1 20 32,20 1 64,-20 19 64,-1 20 64,1 20 32,1-1 193,-21 21-1,19 20-32,-19-21-31,0 21-97,-19 20 0,-2-41-96,-18 21 32,19-21-64,-1-19 160,2 0-224,-1 0-224,1-20-64,19 0-801,-21 0-481,21-20-800,21 20-641,-21-20-3427</inkml:trace>
  <inkml:trace contextRef="#ctx0" brushRef="#br0" timeOffset="23701.3555">5370 8401 6342,'21'40'3459,"-1"-20"-2114,-20 19 961,0 1-704,0 0 448,0-21-545,0 21-672,0 20-321,0-41-223,-20 21-65,20 0-224,0-20 32,0 0 96,0-20-64,0-20 32,0 20 64,20-39-192,-20 18 96,19-19 161,0 1-97,1-1 192,1 0-256,18 21 96,-20-1 96,3 0 33,-3 20-225,0-20-32,1 20 128,1 0-224,-2 0-417,1 0-415,-1 20-1411,3-20-1985</inkml:trace>
  <inkml:trace contextRef="#ctx0" brushRef="#br0" timeOffset="25963.485">6343 7885 10441,'0'0'225,"0"0"1664,0-20-223,-20 20-257,20 0 1,-19 0-770,-2 0-384,1-20-127,1 20 63,0 0-64,-3 0-64,3 0 64,0 0-64,19 0-32,-20 0-64,1 20-32,19 0 64,-22 19 0,22 1 32,0 0-96,-19 19 64,19 1 0,0 0 0,0-1-32,0 1 64,0-20 0,-19 19-32,19 1 32,-20-21 32,-1 21-32,2-21 32,-1 22-64,1-22-32,-2 1 192,1 0-31,20-1 127,-19-19 128,19 0-96,0-20 129,19 0 127,-19 0-223,41 20-65,-22-20-64,1 0 64,-1 0-192,2 0-160,-1 0 128,-1 0-32,0 0-224,-19 0-641,22 0-960,-3 0-1475,-19 0-2721</inkml:trace>
  <inkml:trace contextRef="#ctx0" brushRef="#br0" timeOffset="27206.5561">6701 8302 6566,'0'-40'1601,"0"20"1026,0 20-802,0-19 193,0 19-384,0 19-961,-21 1 95,21 20 225,-19 0-224,-1-1-32,20 1-513,-19 0 32,-2-1 32,1 1-224,1-20 97,19 19-129,-20-39 0,20 20-160,0-20-577,0 0-961,0-20-320,20 1-960,-1-1-4549</inkml:trace>
  <inkml:trace contextRef="#ctx0" brushRef="#br0" timeOffset="27401.5673">6661 8242 12171,'0'-19'96,"0"19"1474,19 0-193,-19 0-128,21 0 192,-1 0-768,-1 0-257,22-21-383,-22 21 63,20 0-96,-20 0-96,22 0-449,-22 0-928,1 0-770,1 0-960</inkml:trace>
  <inkml:trace contextRef="#ctx0" brushRef="#br0" timeOffset="27583.5777">6661 8421 12331,'0'20'64,"19"-20"1826,2-20-737,18 20-160,2-20-32,-2 20-609,-1-20-192,3 20-128,-22-20-64,1 20-544,1 0-705,-21 20-545,0 0-1665</inkml:trace>
  <inkml:trace contextRef="#ctx0" brushRef="#br0" timeOffset="27745.5869">6641 8639 9513,'-19'0'704,"19"0"1058,0 0 0,19 0-577,1 0-385,20 0-511,-1-20-225,2 20-128,-2-20-609,-1 20-1249,3-19-3139</inkml:trace>
  <inkml:trace contextRef="#ctx0" brushRef="#br0" timeOffset="28057.6048">7475 7984 11178,'0'-20'673,"-20"20"1953,1 0-864,-22 20 0,22 0-65,-22 39-608,2-19-128,-1 20-192,1 19 96,-2-19-481,22 19 0,-1 1-127,1-21-161,19 1 0,19-21-192,-19 21 64,39-40-193,-18 20-319,18-21-257,-19 2-576,20-21-545,-20 0-480,-1-21-577,2 2-2370</inkml:trace>
  <inkml:trace contextRef="#ctx0" brushRef="#br0" timeOffset="28272.617">7515 8342 8456,'20'0'2402,"-20"0"64,-20 19-608,20 21-128,0 0-33,-21-1-576,2 1-384,19 0-161,-20-1-255,20-19-417,0 21 160,0-22-609,0 1-480,20-20-1153,-1 0-865,2 0-2402</inkml:trace>
  <inkml:trace contextRef="#ctx0" brushRef="#br0" timeOffset="28498.6299">7852 8282 11915,'-21'0'1185,"2"20"929,-1-1-481,-20 2-159,1 18 320,-2 1-481,-17 0-384,17-1-225,3-19-95,18 20-321,-1-40-32,21 20-384,0-20 288,21 19-384,18-19-833,-20-19-768,41 19-1603,-21 0-1280</inkml:trace>
  <inkml:trace contextRef="#ctx0" brushRef="#br0" timeOffset="28638.6379">7932 8619 12908,'-21'60'1505,"-18"-21"321,19 1-353,-20-19-480,20 18 673,-20 1-865,1-20-513,20 0-384,-3-1-289,22-19-1472,0 0-2852</inkml:trace>
  <inkml:trace contextRef="#ctx0" brushRef="#br0" timeOffset="29357.679">8228 8342 12684,'0'-21'928,"0"2"1827,0 38-1538,0-19 705,0 40-641,-19-20-800,19 20 159,-19 0-319,19-21 223,0 1-544,-20 20 64,20-20 160,0 0-384,0-20 224,0 19-224,0-19 160,20-19-352,-20-1 256,19 0-32,0 0 31,3 0 129,-3-19-256,-19 19 224,20-20 64,-1 20-64,-19 20-160,19 0 160,-19 0 224,0 20 97,0 0-97,0 0 0,0 0-32,0 19 129,-19-19-193,19-20-32,19 20-256,-19-20 256,0 0-96,22 0 288,-3-20-384,0 20 128,1-20 32,1 0-32,-21 1-64,19-1 64,1 0 32,-20 20-128,19 0 0,-19 0 96,0 20 0,0 0-32,0-1 224,0 21-384,0-20 224,21 0-768,-21 19-706,20-19-864,-1 0-2114</inkml:trace>
  <inkml:trace contextRef="#ctx0" brushRef="#br0" timeOffset="29626.6944">8645 8660 9224,'41'-41'897,"-22"21"1986,1 20-1474,1 0 225,-2 0 255,1 20-543,-20 0-257,0 1 0,-20-2-417,20 1-191,-40-1-289,20 2 128,1-2-320,-22-19 193,22 0-129,-1 0-449,1-19-191,19-2-481,0 2-897,19-1-1601,1 1-2371</inkml:trace>
  <inkml:trace contextRef="#ctx0" brushRef="#br0" timeOffset="29872.7086">9004 7964 16239,'38'0'1377,"-38"20"417,20 20-64,20 19-738,-40 1 674,0-1-385,0 21-256,-19 19-672,-2 0-1,-18-19-160,0-1-64,18 0 0,-18-18-128,20-2-288,-3-19-449,3-20-576,19-20-1666,0 0-3267</inkml:trace>
  <inkml:trace contextRef="#ctx0" brushRef="#br0" timeOffset="30303.7332">9440 8441 11370,'0'0'2338,"0"0"673,19 0-1217,2 0-513,-1 0-192,-1 0-384,22 0-96,-2-20-545,1 20 160,-1 0-384,0 0-129,-18 0-479,18-20-866,-39 20-1153,0 20-960</inkml:trace>
  <inkml:trace contextRef="#ctx0" brushRef="#br0" timeOffset="30451.7417">9519 8500 9609,'-39'20'1505,"39"-20"1538,0 0-2178,0 0 288,20 20-64,-20-20-737,19 0-320,22 0-64,-22 0-865,20 0-1409,2 0-2883</inkml:trace>
  <inkml:trace contextRef="#ctx0" brushRef="#br0" timeOffset="30709.7564">10193 8361 11402,'-19'-40'1730,"19"21"960,-39 19-992,18 0 192,-18 0-160,-1 19-449,20 2-352,-19 18 96,-1 1-193,20 0-543,20-21 31,0 21-480,0-20 256,20 0-769,20 0-320,19-1-864,1-19-962,0 0-2562</inkml:trace>
  <inkml:trace contextRef="#ctx0" brushRef="#br0" timeOffset="31525.8031">10352 7825 9865,'22'-20'1665,"-22"20"321,19-20-192,0 20-833,1-19 480,-1 19-448,3-20-480,-3 20-97,0 0-64,1 0 33,1 0-385,-2 20 480,-19-1-448,20 21 257,-1 20-1,2 19 96,-21 1-64,0 19-31,20-19-65,-20 18-192,0-18 128,19-1-224,1 1 128,1-21 224,-2 1-448,1 0 160,-1-20 32,-19-1 96,21 1-224,-21 0 224,0-21-63,-21 21 63,2-20 32,-20 0 0,18 0 32,-18-20-96,-2 19 192,22-19-127,-20 0-225,18 0 96,1 0-257,1 0-255,19 0-1154,-19-19-2049</inkml:trace>
  <inkml:trace contextRef="#ctx0" brushRef="#br0" timeOffset="32891.8813">11742 8262 12684,'0'0'1313,"21"0"192,-1 0 641,-1 0-608,0 0-289,3 0-32,16 0-833,1 0-63,2 0-225,-22-20-64,22 20-192,-22 0-449,1 0-864,-1 0-962,-19 0-1152,0 20-2691</inkml:trace>
  <inkml:trace contextRef="#ctx0" brushRef="#br0" timeOffset="33037.8896">11821 8381 13805,'-19'20'608,"19"-20"97,0 0 832,19 0-256,3 20 1,-3-20-866,20-20-448,1 20 32,-1 0-801,21-20-2786</inkml:trace>
  <inkml:trace contextRef="#ctx0" brushRef="#br0" timeOffset="33815.934">13370 8302 10537,'0'-20'417,"0"0"1921,0 20-1089,0 0-352,0 20 0,0 0-64,0-1-161,0 21-159,0 0-65,0-20-63,0 20-33,0-1-288,0-19 32,0 20 32,0-20 129,-20-20-65,20 0 64,0 0 0,0 0-192,-19-20-32,19-20-32,0 0-96,0 1 128,19-1-288,1-19 256,-1-1-128,2 1-128,-1-1-225,-1 0 257,22 20 128,-22 1 0,1 19 32,-20 20 160,19 0 64,-19 20 128,0 0 97,0 19-65,-19 21-64,-1-20 0,1 0-63,-2 19-97,-18-20 0,19 1 160,20-20-416,-21-20-96,2 20-385,19-20-1025,0-20-1120,0 20-866</inkml:trace>
  <inkml:trace contextRef="#ctx0" brushRef="#br0" timeOffset="34118.9515">13569 8302 8359,'20'59'129,"-20"-19"2337,0-20-640,0 20 31,0-1-159,0-19-609,0 0-384,0 20-129,0-40-288,0 19 1,0-19 31,0 0 385,0 0-129,0-19-287,0-1-161,0 0 0,19 0 288,0 0-224,-19 0 65,22 1 95,-22 19-224,19-20-224,1 20 64,-20 0 160,19 0-256,2 0-609,-1 0-704,-1 0-1090,0 0-992,3 0-3844</inkml:trace>
  <inkml:trace contextRef="#ctx0" brushRef="#br0" timeOffset="34585.9782">14383 7905 15374,'0'-20'1377,"20"20"-448,-20 0 288,0 0 225,0-20 255,-20 20-1024,20 0-385,-21 0-288,2 0 96,-1-20-96,1 20-64,-2 0 32,1 0-32,1 20 64,-1 0-288,-20 0 128,20 19 192,1 21-224,-22-20 288,22 39-320,-1-19 352,-1-1-321,2 20 161,-1-19 64,20-20 129,0 19-322,0 1 193,-19-20 97,19-1 95,-19 2-32,19-2-160,0 1 224,-22-21 1,22 2-161,0-21 256,0 19-480,0-19 352,22 20 64,-3-20 33,0 0-353,1 0 32,20 0-481,-1-20-512,2 20-576,-2-19-1474,1 19-2050</inkml:trace>
  <inkml:trace contextRef="#ctx0" brushRef="#br0" timeOffset="35013.0025">14600 8242 14061,'0'-19'544,"0"19"1506,0 0-1345,0 19 640,-19 1 33,0 20-578,-1 0-127,20-1-32,-21 1-225,1-20-352,20 19-96,-19-19 96,19 0-96,0-20-224,0 0-449,0 20-1153,0-20-384,0-20-64,0 20-1634</inkml:trace>
  <inkml:trace contextRef="#ctx0" brushRef="#br0" timeOffset="35226.0148">14581 8183 12876,'0'0'1185,"0"-20"-929,19 20 1570,3 0-417,-3 0 161,0 0-609,1-20-417,20 20-160,-1 0-31,2 0-353,-2 0 0,-20 0 160,22 0-609,-22 0-672,1 0-1185,-20 20-705,-20-20-2466</inkml:trace>
  <inkml:trace contextRef="#ctx0" brushRef="#br0" timeOffset="35402.0248">14542 8342 11979,'0'19'256,"0"1"1730,20-20-288,18 0 95,-16 0-896,16 0-801,1 0 96,2-20-192,-2 20-160,-18 0-641,-2 0-864,1 20-769,-20-20-2147</inkml:trace>
  <inkml:trace contextRef="#ctx0" brushRef="#br0" timeOffset="35578.0348">14521 8560 10570,'-20'20'1121,"20"-1"-609,20-19 1698,1 0-704,-1 0-97,-1-19-1025,22 19-352,-3 0 32,1 0-704,2 0-1186,-2 0-929,-18 0-2498</inkml:trace>
  <inkml:trace contextRef="#ctx0" brushRef="#br0" timeOffset="35866.0513">15455 8004 12972,'0'-20'769,"-21"20"1665,21 0-993,-20 0-256,1 40 513,-20-20-193,18 39-672,-18-19 32,-2 19-96,22 1-257,-20-1-224,18 1-288,2 0 32,-1-1-160,20-19-352,0 0-1122,39-1-576,-18 2-1313,37-22-1442</inkml:trace>
  <inkml:trace contextRef="#ctx0" brushRef="#br0" timeOffset="36304.0765">15513 8302 15470,'0'-20'417,"0"20"992,0 0 0,21 20-31,-21-1 159,0 21-832,0-20-225,0 20 1,-21-20-225,21 19-96,0-19-288,0 0 64,0 0-737,0 0-160,0-20-544,0 20-129,21-20-448,-1 0 160,-1-20-96,1 0-448,1 0-769</inkml:trace>
  <inkml:trace contextRef="#ctx0" brushRef="#br0" timeOffset="36508.0881">15713 8342 6213,'19'-40'4357,"-19"20"-1122,0 20-161,0 0-1248,0 0-865,-19 20-160,-1-1 320,-1 2-32,2-2-416,-1 1-33,1 0-127,19 0-129,0 0-416,0 0 128,19-20-64,-19 19 32,20-19-32,20 0-961,-20 20-512,18-20-897,3 0-1250,-21 0-2658</inkml:trace>
  <inkml:trace contextRef="#ctx0" brushRef="#br0" timeOffset="36666.0971">15910 8540 12812,'0'40'1409,"0"-21"385,0 1 480,-19 0-416,19 20-1,-19-20-704,-1-1-736,-1 2-225,-18-2-160,39 2-256,-19-2-609,-3-19-929,22 20-2850</inkml:trace>
  <inkml:trace contextRef="#ctx0" brushRef="#br0" timeOffset="38634.2096">16189 8282 11018,'0'-20'384,"0"0"481,20 20 929,-20 0-225,0 0-95,0 20 127,0 0-640,0 19 32,0-18 64,0 18-641,-20-19 97,20 20-321,0-20-32,-21-1-64,21 1 97,0-20-290,0 20 129,0-20 1,0 0-162,0 0 193,0-20-256,21 0 160,-1 1 0,-1-1-64,22-20-128,-22 20 160,1-19 0,-1 18-32,-19 2 32,21 19 32,-21 0-32,0 0 192,0 0 96,0 19-32,0 2 64,-21-2-96,21 1 1,0 0-65,0-20-96,0 20-64,0-20 160,0 0-128,21 0 256,-1-20-192,-1 0 0,0 20 32,3-20-64,-3 1 160,1 19-224,-20 0 32,19 0-256,-19 0 288,21 19 96,-21 1 128,0 0-320,20-20 224,-20 20-288,0 0-128,19 0-513,-19-20-704,19 19-770,-19-19-992,0 20-1313</inkml:trace>
  <inkml:trace contextRef="#ctx0" brushRef="#br0" timeOffset="38816.22">16666 8480 11594,'20'0'1122,"-20"0"-33,0 0 1025,0 20 64,0 20-481,-20-20-384,20 19-191,-21-19-450,1 21-480,20-22 1,0 1-386,0-20-223,0 0-993,0 0-833,20 0-1794</inkml:trace>
  <inkml:trace contextRef="#ctx0" brushRef="#br0" timeOffset="39200.242">16883 8083 8359,'20'-20'1890,"1"20"1057,-2 0-481,1 20-416,-20 20 224,19 0-448,-19 20-256,0-1-545,0 20-225,-19 1-287,-1-1-193,-20 0-96,20-18 97,-19-3-385,20 3 192,-2-42-385,1 1-191,20 0-897,20-20-385,-20-20-864,21 20-1602,-2-20-6342</inkml:trace>
  <inkml:trace contextRef="#ctx0" brushRef="#br0" timeOffset="39456.2568">17220 8401 14509,'0'0'865,"22"-20"1409,-3 20-448,20 0-609,-18-20 0,18 20-608,2 0-225,-22 0-448,20 0 32,1 0-64,-1 0-481,2 0-512,-22 0-1153,-19 0-1185,0 0-865</inkml:trace>
  <inkml:trace contextRef="#ctx0" brushRef="#br0" timeOffset="39606.2652">17341 8461 8359,'-20'19'4036,"-1"-19"-2402,21 0 480,21 0-705,-21 0-128,20 0-800,-1 0-385,0 0-192,22 0-705,-22 0-1569,22 20-1698</inkml:trace>
  <inkml:trace contextRef="#ctx0" brushRef="#br0" timeOffset="39879.2809">18015 8302 11819,'0'-20'1986,"-39"20"-129,18 0 1,-18 20-481,-2-1 833,3 2-640,-3 18-161,2-19-127,20 20-578,19-1-287,0-19-257,0 0-96,19 0 64,20 0-929,21-20-480,0 20-1025,0-20-1570,-2 0-928</inkml:trace>
  <inkml:trace contextRef="#ctx0" brushRef="#br0" timeOffset="40656.3253">18174 7865 9224,'19'-40'2242,"-19"40"193,22-20-994,-3 0 64,0 20-319,20-19-226,-18 19-319,-1 0 64,19 0-161,-18 0-255,-2 19 287,1 1-320,-20 0-160,0 40 225,-20-1-225,1 21 384,-2-1-127,-18 20 159,19 1-320,-1-21 129,21 1-65,0-1-64,0-20-128,0 2 32,0-22-128,21 1 0,-1 0 0,-20-21-96,19 1 0,-19-20-32,0 20 160,0-20-32,0 0 128,-19 20-128,-1-20 32,-20 0 0,20 20 96,-18-20 64,-3 20-224,2-20 256,-2 19 0,3-19-128,-3 20-256,22-20-160,-1 20-929,-1-20-2531</inkml:trace>
  <inkml:trace contextRef="#ctx0" brushRef="#br0" timeOffset="44301.5338">2572 10567 12235,'0'-41'32,"0"22"865,0-1 961,0 0-353,0 20 385,0 0-897,0 0-801,0 20 289,0 0 159,0-1-191,0 22-161,0-22-96,0 1-192,0 19-64,0-18 96,0-1-96,19 19-320,-19-19-97,19 0-384,-19 0-64,0-20 161,22 0 479,-22 0 161,0 0 128,19 0-96,-19-20 0,0 20 32,19 0-128,-19 0 64,0 0 288,20 20 96,-20-20-64,21 20 0,-21-20 97,20 20 159,-1-40 257,0 0 32,3 0-513,-3-20 0,20 1-224,-18 19 0,-2-20-224,1 20-801,-20-19-1794,19 19-2210</inkml:trace>
  <inkml:trace contextRef="#ctx0" brushRef="#br0" timeOffset="44690.5561">3147 9970 15502,'-19'20'-320,"19"21"736,0-2 1026,-20 21 319,20-21-287,-21 21-770,2-1-383,19 20-65,-20 2-128,20-22 32,0 20-224,-19-20 32,19-18-96,0-2-160,19-19-257,-19-20 97,0-20 127,20 20 450,-20-20-386,19-19 33,2-1 192,-1 20-96,-20 0-96,19 1-65,-19 19-63,20 0 288,-20 19 160,0 1 160,0 0 33,0 20-385,0-20 288,21-1-352,-21 1-65,0 0-1184,19-20-1666,-19 0-3011</inkml:trace>
  <inkml:trace contextRef="#ctx0" brushRef="#br0" timeOffset="45054.5769">3424 10645 13708,'0'21'-160,"-19"-21"320,19 20 257,19-20 159,-19 0-255,22 0-1,-3 0-128,20-20-64,-18-1-256,18 2-96,-20-21 64,3 21 160,-22-1 64,0-1 64,0 2 64,0-1 96,-22 0 225,3 20 31,-1 0 1,20 0-129,-19 20 193,-2 0 64,1 20 255,1-20 1,19 19-192,-19 0-256,19 2-546,0-22 162,19 1-162,-19 0-63,19-20-576,1 20-578,20-20-735,-20-20-1251,21 0-2657</inkml:trace>
  <inkml:trace contextRef="#ctx0" brushRef="#br0" timeOffset="45329.5926">3703 10586 10089,'0'0'545,"0"20"415,0 0 738,20-1-353,-20 2-127,0-1-450,0 19-287,0-19-225,19-20-32,-19 20-64,0-20 129,0 0 191,0 0 513,0 0-128,0 0-545,0-20 96,0 0-287,0-19 95,0 19-128,21-1 96,-21 2-384,20-1 128,-20 20 96,19 0-513,1 0-287,1 0-834,-2 0-800,20 0-769</inkml:trace>
  <inkml:trace contextRef="#ctx0" brushRef="#br0" timeOffset="45675.6125">4021 10666 12395,'0'0'96,"0"0"1057,0 0 33,20 20-97,-20-20-385,19 0-159,0 0-257,3-20-128,-3 20 32,0-21-96,-19 21 33,20-19 31,-20-1-64,0 20 96,0-20 0,0 1-64,-20 19-32,1 0-96,19 0 193,-19 0 63,-3 0 128,3 0 129,0 19 255,-1 1 225,-1 19 128,21 2-352,-20-22-641,20 21-192,20-20 128,1 0-288,18 0-513,2-20-960,17 0-2211</inkml:trace>
  <inkml:trace contextRef="#ctx0" brushRef="#br0" timeOffset="46305.6485">5153 10427 13196,'0'0'577,"0"0"-161,0 21 737,0-2 609,-21 1 31,21 19-768,0 2-192,0-22-320,-20 21-417,20-21 192,0 22-384,0-22 192,0 1-576,-19 0-481,38-20-641,-19 0-576,20-20-448,1 0-1795</inkml:trace>
  <inkml:trace contextRef="#ctx0" brushRef="#br0" timeOffset="46552.6625">5411 10407 8776,'38'-19'3715,"-38"19"-2369,0 19-450,-19-19 193,19 41 577,-19-22-385,-1 21-544,-1-21 128,-18 22-289,20-22 65,-2 1-193,1 0 65,20-20-385,-19 19-32,19-19 128,19 21-192,-19-21-64,20 0 64,1 20 160,-2-20-127,1 0-65,20 19-609,-20-19-352,18 0-769,3 20-1537,-2-20-2882</inkml:trace>
  <inkml:trace contextRef="#ctx0" brushRef="#br0" timeOffset="46893.6822">6362 10567 15919,'-19'19'320,"-1"1"993,20 19 257,0 2-417,0-22-160,0 21-801,20-20 0,-1-20-288,22 0-737,-22 0-384,22-20-1153,-2-20-2371</inkml:trace>
  <inkml:trace contextRef="#ctx0" brushRef="#br0" timeOffset="47000.6883">6521 10407 10185,'-58'-40'3716,"17"21"-2916,22 0 386,0 19-1026,19 0-192,0 0-705,0 0-2466</inkml:trace>
  <inkml:trace contextRef="#ctx0" brushRef="#br0" timeOffset="47310.7059">6759 10427 13420,'-19'0'1602,"19"0"31,-19 0-159,-1 0-481,-1 21 672,-18-2-352,20 1-448,-22 0-288,22-1-545,19-19-32,0 21 96,0-1-160,19-1-128,22 1 288,-22 0-128,20-1-64,2 2 64,-22-1 160,0-1-96,-19-19 32,0 20 64,-19 0 160,-20 0 0,18 0-288,-18 0 161,-1 0-129,20-20-513,1 0-1184,19 0-1667,0 0-5796</inkml:trace>
  <inkml:trace contextRef="#ctx0" brushRef="#br0" timeOffset="47906.74">7812 10507 7623,'0'-20'6598,"-20"40"-6534,1-1 1089,19 22 32,0-2 769,-21 0-352,21 2-641,0-22-353,0 1-224,21-20-31,18 0-129,1 0 32,-20-39-96,19-2-128,1 2 129,-1 0-322,-18-2 65,18 2-416,-39 0-513,20 18-513,-20 1-1280,21 1-1442</inkml:trace>
  <inkml:trace contextRef="#ctx0" brushRef="#br0" timeOffset="48261.7603">8190 10487 13420,'-20'39'705,"20"-18"2017,-21-1-1280,21-1 159,-19 1-512,19 0-288,0-1-545,0 2-352,0-21 96,19 20 0,2-20-288,18-20-32,2-1-97,-2 2 1,-1-1 192,3-19 160,-22 19 128,22-1-160,-22 2 256,1-1-160,-20 20 480,0 0 1,0 20 63,-20-1-159,1 22-1,19-22-32,-21 1 1,1 19-257,20-18-128,0-21 32,0 20-769,20-20-608,-20 0-962,21 0-1504</inkml:trace>
  <inkml:trace contextRef="#ctx0" brushRef="#br0" timeOffset="48432.7701">8546 10567 7559,'0'39'5733,"-19"-19"-4772,19-1 1313,0 22-1281,0-22 160,19 1-961,1-20 33,1 0-898,18 0-1954,1 0-3875</inkml:trace>
  <inkml:trace contextRef="#ctx0" brushRef="#br0" timeOffset="48581.7786">8804 10427 13869,'-58'-20'768,"17"1"1,22 19 480,-1 0-1121,20 0 33,0 0-226,0 0-703,0 0-1410,20 0-5798</inkml:trace>
  <inkml:trace contextRef="#ctx0" brushRef="#br0" timeOffset="48918.7979">9341 10148 15470,'0'-18'1057,"-20"18"513,20-20-1058,-40 20 225,20 0-129,-20 0-255,-18 0-193,17 20-256,21-20 96,-20 18 0,20-18 192,1 21-384,0-1 288,19-1-96,0 2 416,0 17 161,0 3 95,0 18 161,0 1-384,0 0 127,0 0-480,0-1 0,0 1-128,0-21-32,0 1-288,0 0-609,19-20-769,-19-20-1152,0 0-1731</inkml:trace>
  <inkml:trace contextRef="#ctx0" brushRef="#br0" timeOffset="49064.8063">8963 10586 13516,'-39'-19'897,"20"-1"961,19 20-449,0 0-1056,0 0 31,19 20-128,1-20-192,-1 19-448,22 1-2243,-3-20-3074</inkml:trace>
  <inkml:trace contextRef="#ctx0" brushRef="#br0" timeOffset="49318.8208">9242 10645 12940,'19'-78'576,"20"37"1506,-18 22-1249,18-1 801,-19 0-97,1 20-704,-21 0-128,0 20-97,0 0 161,0 20-385,-21-1-96,1 1 97,-19 0-257,18-20 32,-18 19-160,20-39-288,-2 20-321,1-20-608,20 0-1121,0-20-1698</inkml:trace>
  <inkml:trace contextRef="#ctx0" brushRef="#br0" timeOffset="49623.8383">9480 10407 14509,'20'0'513,"-40"20"1441,20 20-769,0-20 416,0 19-31,0 2-321,0-22-544,0 21-513,0-21 128,0 22-224,0-22 0,0 1-160,0-20 128,0 0 224,0 0-384,0-20 128,0 1-32,0-22 0,20 22 64,-20-21 1,19 21-130,0-1 65,3-1 161,17 2-289,-20 19-1,2-20-223,-1 20-929,-1 20-513,0-20-1729,-19 19-1346</inkml:trace>
  <inkml:trace contextRef="#ctx0" brushRef="#br0" timeOffset="50137.8676">9936 10367 10954,'19'0'4965,"-19"0"-3076,-19 21-95,19-2-32,-20 22-1,1-2-255,-2 0-641,1 2-321,20-2-224,-19-19-127,19 20 63,-19-20-384,19-1 160,0-19-64,0 0-32,19-19 64,0-22-64,1 22-225,20-21 257,-20 1 96,-1-1-224,22 0 320,-22 0-224,1 20-32,1 1 128,-21 19 257,0 0-225,0 19 224,-21 22-96,1-22 0,20 21 0,-19-21 65,19 2-257,0-1 192,0-1-352,19-19 352,1 0-288,1-19 288,18 19-352,1-20 128,-1-1 64,2 2 32,-2-1-128,-20 20 192,-19 20-192,0-1 448,0 2-63,-19 18-418,19 1 322,-20 0-450,20-20-415,0 19-481,0-39-737,20 20-2306</inkml:trace>
  <inkml:trace contextRef="#ctx0" brushRef="#br0" timeOffset="50519.8896">11385 10526 6662,'-40'41'14285,"20"-22"-13964,1 21 896,19-21-1089,0 2 32,0-1 0,19-1-320,1-19-609,1 0-1281,18 0-3106</inkml:trace>
  <inkml:trace contextRef="#ctx0" brushRef="#br0" timeOffset="50643.8966">11504 10407 15726,'-59'-99'-32,"59"58"96,-21 23-704,21-23 63,-19 22 353,19 19-417,0-20-2850</inkml:trace>
  <inkml:trace contextRef="#ctx0" brushRef="#br0" timeOffset="50947.914">11583 10388 12780,'0'39'2018,"21"-18"512,-21-2-993,0 1 577,0 0-768,-21-1-706,21 2-223,0-1-449,0-1 32,0-19-64,0 0 96,21 0-385,-1 0 321,18-19-192,-16-1 64,-3-1 96,1 2 96,-1-1 64,-19 20 0,21-20-96,-21 20 288,0 20 193,0 0 223,0-1-287,-21 2 31,21 18-576,0 1 160,0-21-192,0 2-1153,21-21-993,-1 0-3556</inkml:trace>
  <inkml:trace contextRef="#ctx0" brushRef="#br0" timeOffset="51812.9634">13052 10249 15406,'-19'0'32,"19"18"1121,-20 23-480,1-20 608,-3-2 64,3 0-672,0 2-257,-1-21-512,-1 19 353,2-19-386,-1 0 129,20-19 32,-19-2-288,19 2 96,-21 0 0,21-22 64,0 20-192,21-17 288,-2-2-193,1-1 97,-1 23-32,2-23 64,18 22 192,-20 19-224,3 0 448,-3 19-320,1 2 577,-1 17-385,2 3 449,-21 19-65,20-21 33,-20 40-385,0-19 33,0 20-225,-20-1 128,-1 1-64,2-21-224,-20 21 352,-2-21-416,2 1 288,18-21-288,-18 2 224,20-22-32,-2-19 0,1 0 64,1-19 0,-1-2-256,20-18 224,-21 19-192,21-19-160,0-2 64,21 2 127,-21-1 194,20 20-226,-1 0 161,1 0 193,20 20-225,-20 0 224,-1 0-32,2 20-192,-1-20 0,-1 20 192,-19 0-288,19 0-352,3-20-641,-22 20-1250,19-20-1824</inkml:trace>
  <inkml:trace contextRef="#ctx0" brushRef="#br0" timeOffset="52253.9887">13469 10267 16335,'0'0'160,"0"21"1410,0 20-513,-20 18 704,1-20-223,-1 21-673,-20-21-321,20 21-128,-20-1-63,1 1-353,0-20 192,18 0-160,1-20-32,-18 0-128,38-20 32,-22 0-513,22-20 97,-19 0 159,19 0-31,19-20-32,3 1 288,-3-2 256,0 22-192,1-1-65,1 0 450,-1 20 63,-1 0 193,0 20 95,1 0-31,1 20 96,-2-1-321,1 1 64,-20 0 1,19 0-481,2-1 192,-21-18-320,20-2-32,-1 1-961,-19-20-801,20 0-2338</inkml:trace>
  <inkml:trace contextRef="#ctx0" brushRef="#br0" timeOffset="52886.0248">15693 10031 14958,'0'-41'384,"0"41"1346,-21 21-321,2 17 193,-20 23 223,-2 18-383,-19-1-257,2 3-128,-2 19-96,0-1-449,2 20 97,36-20-513,3-20-160,19-19 64,19-1-96,22 1-673,-2-40-448,21 0-993,19 0-1570,-19-20-3074</inkml:trace>
  <inkml:trace contextRef="#ctx0" brushRef="#br0" timeOffset="53309.049">16011 10507 14669,'20'-40'1089,"-20"40"961,0 20-704,0-20 191,-20 39-64,20 2-544,-41-2-64,22 0-224,0 2-65,-3-22-448,3 21-224,0-20 64,19 20-32,0-20-608,0-20-193,19 0-384,0 0-577,3-20-737,16 0-736,-18 0-1473</inkml:trace>
  <inkml:trace contextRef="#ctx0" brushRef="#br0" timeOffset="53530.0616">16248 10487 13292,'0'0'1634,"0"20"-129,-20-1 193,-19 22-449,18-2 577,-18-19-33,20 20-608,-22-1-384,3-19-96,18 0-289,-1 0 97,21-20-545,0 20 96,0-20-96,0 0 32,21 0 32,18 0-321,2 0-575,-3 0-546,-18 0-832,20 20-1698,-1-20-2081</inkml:trace>
  <inkml:trace contextRef="#ctx0" brushRef="#br0" timeOffset="54037.0906">16746 10725 13036,'-22'-20'1345,"22"20"993,41 0 225,-2 0-930,21-19-31,19 19-257,20 0-256,21-20-192,-2 20-128,3 0-609,-3 0 128,0-21 193,2 21-257,20-19-96,-41 19-160,-1 0-160,-18-20-321,-20 20-544,-41 0-352,1 0-193,-20 0-768,-20 0-2306</inkml:trace>
  <inkml:trace contextRef="#ctx0" brushRef="#br0" timeOffset="54598.1227">16924 10547 7847,'0'0'384,"0"0"1794,0 0-96,0 0-160,0 0-705,-21 0-384,1 20-160,1-20 95,-1 19-31,-20 1 160,1 0-64,-2-1-97,22 22 193,-20-22-160,18-19-256,1 20-161,20-20-192,0 20 0,0-20 96,41 0-256,-21 0 32,18 20 1,3-20-66,-2 0-255,1 20-160,-1-20-417,-19 20-192,1-20-288,18 20-545,-20-20-833,2 0-896</inkml:trace>
  <inkml:trace contextRef="#ctx0" brushRef="#br0" timeOffset="55132.1533">17280 10367 14221,'0'0'128,"0"21"737,-19-2 256,19 1 641,-19 1-353,-3 18-448,3-19-385,0-1-415,19 2-97,0-1-64,-20-20 32,20 0 256,20 0-448,-20-20 224,0-20-320,19 20 224,0-19-321,3 18 161,-3-18 64,0-1-128,22 0 64,-21-1-33,18 23 65,-16-23 256,16 22-160,-18 19-64,1 0 192,-21 0-64,0 0 128,0 19-96,-21 2 160,-18-1-288,20-2 96,-22 3 0,22-1 161,-22 1-258,21-2 129,1-19 129,19 0 223,-19 19-96,19-19-128,0 0 385,19 0-129,-19 0-31,19 21 63,1-21-448,1 19 64,-21 1-32,20-20-64,-20 21-673,19-2-800,0 1-1218,3 0-2337</inkml:trace>
  <inkml:trace contextRef="#ctx0" brushRef="#br0" timeOffset="55998.2028">18730 10367 10698,'19'-19'1057,"-19"19"352,0 0-384,-19 0-96,19 19 256,-19-19-256,-3 21-225,3-2-223,0-19-97,-1 20-159,-1-20-225,2 0 288,19 0-320,-20 0 128,20-20-128,0 1 32,0-2 128,0 2-416,20 0 128,-20-22 31,19 20-63,2 3 64,18-2 32,-20-1 0,3 2 64,-3 19 0,0 0 96,1 0 160,1 19 0,-21 2 33,20 17 159,-1 3-192,-19-1 257,0 19 191,0 1-415,-19-20-1,-1 20-32,-1 18-64,-18-18-96,-2-20 32,22 20 64,-20-21-31,-1-19-226,1 1 226,17-2-161,-16-19-161,18 0 65,-1-19 64,2 19 64,19-41-192,0 22 192,0-1 0,19 0-96,2-20 32,-1 20 128,-1 20 96,22-20-160,-22 20 288,1 20-224,-1 0 193,-19-20-65,21 20 0,-21 0-160,20 0-64,-20 0 0,0-1-288,19-19-481,-19 0-769,0 0-1216,19 0-1987</inkml:trace>
  <inkml:trace contextRef="#ctx0" brushRef="#br0" timeOffset="56436.2279">19166 10329 14541,'0'19'1538,"0"-19"-1474,0 19 512,-19 21 770,-1-20 672,-1 20-865,-18 0-225,-1 0-511,1-1 95,0 1-319,-2-21-193,3 22 64,16-22 0,3-19-32,0 20 192,-1-20-416,20-20-161,0 1 33,0 19 224,0-20-224,0-1 95,20 2-223,-1-1 352,22 0 192,-22 20-256,20 0 288,-18 20 385,18-20-97,-20 39-224,1-18 417,1-1-449,-2 19 128,1-19-128,-1 0 0,2 0-96,-21 0-96,20 0-192,-1-20-769,-19 0-448,0 19-1410,19-19-2017</inkml:trace>
  <inkml:trace contextRef="#ctx0" brushRef="#br0" timeOffset="56854.2518">19662 10070 15790,'22'40'1314,"-3"-2"351,-19 3-159,0 19-33,0 20 545,-19-2-609,-22 2-736,2 19-129,-2 20-63,-19-19-257,2-1-64,-2-20 65,19-19-322,3-1-415,18-38-225,-1-2-512,21-19-673,0 0-1057,0 0-3010</inkml:trace>
  <inkml:trace contextRef="#ctx0" brushRef="#br0" timeOffset="58208.3292">19662 10110 6149,'0'0'993,"0"0"32,0 0-128,0 20-160,0-20-129,0 0-159,0 0 63,0 0-63,0 0-65,0 0 0,0 0 97,0 0 63,0 0 33,0-20-129,0 20-63,0 0-65,0 0-128,0 0 0,0 0 33,-19 0 31,19 0-32,0 0 96,0 0 1,0 0-33,0 0-32,0 0-32,0-21-63,0 21-1,0 0 0,0 0 64,-20 0 32,20 0-31,0-19 159,0 19-64,0 0-256,0 0 417,0-21-321,0 21 256,0 0-224,0 0-95,-19-18 95,19 18 32,0 0 96,0-20-128,0 20 33,-21-21-97,21 21 32,0-20 0,0 20-32,-20-19-32,20 19-64,0 0-64,0-21 32,0 21 96,0 0-320,0 0-288,-19 0-834,19 0-1600,0 0-2468</inkml:trace>
  <inkml:trace contextRef="#ctx0" brushRef="#br1" timeOffset="69347.9664">4079 7329 5733,'41'0'224,"-2"0"-32,1 0 1,-20 0-97,21 0-64,-3 0 96,3 0-64,-2 19 224,1-19-64,19 0 225,-19 0-65,-1 0 65,21 0-65,0 0-64,-2 0-96,2-19 65,20 19-129,-1 0 128,-19-20-96,20 20-64,-1 0-64,1 0 1,-1-20-65,1 20 0,-1 0 32,1 0-64,18 0 64,-18 0-32,-1-20 0,20 20 32,-19 0-32,18 0 0,1-20 0,2 20 32,-2 0-32,0 0 32,-20-20 0,20 20-32,2 0-64,-24 0 96,24 0-64,-2 0 0,0 0 64,0 0-64,1 0 64,-1 0-64,0 0 64,0 0-32,21-19 32,-21 19 0,19 0-32,-17 0 0,17 0 0,-19-20 0,21 20 32,-2 0 64,-19 0-64,21 0 32,-21 0-64,21 0 0,-2 0 96,-19-20-96,0 20 64,21 0-96,-21 0 64,0 0 0,0 0-64,2-20 64,-3 20 0,1 0-64,0 0 96,2 0-96,-2 0 96,-20-20-96,20 20 32,-20 0-32,20 0 64,0 0-64,-19 0 64,20 0 0,18 0-32,-19 0 0,0 0 0,2 0 32,-22-20-32,20 20 64,0 0-32,0 0 64,21 0 0,-21-19-31,0 19-33,0 0 0,1 0 32,-1 0-96,-19 0 32,18 0 32,1 0 32,-19 0-32,19 0 96,1 0 32,-1 0 96,0-20-96,0 20-96,0 0 33,1 0-1,-20 0 96,19 0-128,0 0-32,-1 0 32,3 0-128,-2 0 128,19 0-32,-19 0-32,2-20 32,-2 20-32,-1 0-32,1 0 64,21 0 0,-21 0 0,20 0 32,-19 0 0,19-21-64,-21 21 32,3 0 0,-2 0-32,0 0 32,19 0 0,-17 0-64,-2 0 32,19-19 32,-17 19 0,-3 0-64,1 0 96,-19-20-128,19 20 96,-1 0 0,3 0-32,-2-19 0,0 19 0,0 0 0,-20 0 0,20 0 0,-20-21 0,1 21 0,-1 0 0,22 0 0,-23 0 0,1-19 0,1 19 0,-1 0 32,0 0-64,1 0 32,-1 0 0,-19-21 32,20 21-32,-20 0-32,-21 0 64,21 0 0,0 0-64,-21 0 32,1 0-32,-1 21 32,2-21 0,-22 0-32,1 19-32,-1 2 64,2-21-32,-1 39 32,-1-20-32,-19 2 32,0-1-32,19 19 32,-19-19 0,0 20 0,0-20 32,0 19-64,0 1 32,0 0 32,-19-1 32,19 1-96,0 20 64,0-20-32,0-1 0,0 1 0,0 0 0,-19-1 0,19 1 32,0 0 32,0 0 0,19-1-32,-19 1 193,0 20-97,19-21-128,-19 1-32,0 0 32,0-1 0,0 1 0,22 0 0,-22 0 64,0 0-32,19-1 64,-19 1-96,0 0 64,19-1-96,-19 1 32,0 0 64,0-1-96,0 1 64,20 0 0,-20-1-64,0 2 32,0-2 0,0 1 96,0 0-96,0-1 32,21 1 0,-21 0 0,0-1-32,0-19 0,0 20 0,0-1-32,0 1 64,0 0-32,0-20 0,0 19 0,0-18-32,0 18 32,20-19 0,-20 20 64,0-20-96,0 0 32,0 1 0,0-21 0,0 18 0,-20 1 0,20-19 96,-21 21-64,1-21-32,1 20 32,-22-20-32,22 0 0,-20 20-32,-1-20-64,1 0 64,-2 0 0,-19 21-32,2-21 64,17 0 0,-19 0 0,2 0 0,-2 0 0,0 0 0,2 0-32,-22 0 64,1 0-32,-1 18-32,1-18 64,-1 0-64,1 0-64,-1 0 32,-18 0-32,18 19 96,1-19-96,-1 0 160,1 0-128,-22 0 128,22 0-64,-20 0 0,0 0 0,19 0 0,-18 0-32,-1 0 64,-2 0-64,2 0 32,0 0-32,1 0 32,-1 0-128,-2 0 96,2 0 0,0 0 0,0 0 96,-1-19-32,1 19 0,0 0-32,0 0 0,0 0 96,-1-18-192,-19 18 192,20 0-192,1 0 64,-23 0 160,23-21-160,-1 21-32,-21 0 160,1 0-192,21-20 64,-23 20 128,23 0-160,-23-20 160,23 20-192,-21 0 96,19 0 0,-19-21 64,1 21-32,-2 0-160,2 0 128,-22 0 0,20 0 0,2 0 96,0 0-192,-22-19 128,20 19-64,2 0 32,-22 0-32,22 0 64,-2 0 0,-18-18-64,18 18 64,-19 0-64,20 0 32,-20 0 0,1 0 0,18 0-32,2 0-64,-22 0-1,22 0 33,-21 0 64,19 0 0,-18 0 0,18 0 64,2 0-32,-3 0 1,-16 0-1,17 0 0,2 0 0,-22 0 0,22 0-64,-2 0 32,1 0 64,-1 0 32,2 0-64,-2 0-32,2 0 0,-2 0 96,1 0-96,-1 0-32,21 0 32,-19 0 32,19 0-32,-21 0 32,21 0 32,-21-21-64,21 21 64,-19 0-32,17 0-32,2 0 96,-19 0-96,-2 0 0,21 0 0,-19 0 32,-2 0-64,2 0 32,19 21 0,-21-21 0,2 0 0,17 18-32,-17-18 64,-1 0-32,19 0 0,-19 19 0,-1-19 32,21 0 0,-19 21-32,17-21 0,3 0 0,-1 20 32,0-20-64,0 0 0,20 20 96,-22-20-64,2 0 0,19 0 0,1 21 32,0-21 64,20 0-96,-1 0 161,0 0 63,22-21 32,-3 21 0,2-20 0,18 20 1,1-20-65,20-1-64,-19 2 0,19 1-96,0-23 32,0 21 64,0-20-64,0 1-128,0-22 192,19 22-31,-19-1-65,20-19 0,-20 19 0,21-20 0,-21 1 32,19-1-96,-19 1 64,20-1-32,-1 0 0,-19 1 32,22-1-32,-22-19 0,19 19 64,-19-19-64,19-1 32,1 1 96,1 0 64,-2-1-64,-19 21-96,20-21 96,-1 1-31,2 19-33,-21 1 32,20-1-32,-1 0-192,-19 1 256,0-1-64,20 1-32,-20 19-64,0 0-224,0 1-609,0 19-1313,0 0-1826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42:15.399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409 7666 13869,'-41'0'384,"41"0"-160,0 0 1154,0 0 287,20 0-384,20 0-192,-1 0-416,21 0-161,0 0 1,-2 0-481,2 0 64,0 0-32,-21 0 0,21 0 32,0 0-64,0 0-352,-21 0-225,2 0-512,-2 0-448,-20 0-673,0 0-641,-19 0-1345</inkml:trace>
  <inkml:trace contextRef="#ctx0" brushRef="#br0" timeOffset="230.013">527 7785 15598,'-118'60'224,"77"-60"193,22 0 95,-1 0 65,40 0 736,-1 0-256,22 0-576,-2 0-97,21 0 0,-2-20-256,21 20-63,-19 0 159,0 0-256,1 0 64,-3 20-705,-18-20-224,20 0-576,-21 0-1218,2 0-960</inkml:trace>
  <inkml:trace contextRef="#ctx0" brushRef="#br0" timeOffset="512.0291">1043 7547 12812,'-39'-20'1921,"39"20"-2145,-20 0 128,20 0 224,0 0 417,20 20 31,-1-20-63,1 20-97,1 0-63,18 0-193,-20 19-32,22 1 64,-22-20 96,1 20 161,-20-1 319,0 1 97,-20 0-288,1 0-385,-22-1 128,2 1-384,-1-20 96,1 0-416,-2 0-1154,22-20-2177</inkml:trace>
  <inkml:trace contextRef="#ctx0" brushRef="#br0" timeOffset="1152.0659">2215 7369 11723,'-41'-21'32,"3"21"1153,16 0-288,-16 40 96,18 0 416,-21 0-128,22-1-96,-22 21-192,22 0-480,0-1-257,-22 21-224,41-21-32,0 1 64,0-21-160,0 1 288,21-20-384,-1 0 0,-1-20 32,0 0 63,3-20 65,-3 0-192,-19 0 192,0-19 32,19 19-96,-19-20 128,20 20 96,-20 0 0,0 20 33,21 0-65,-1 0-96,-1 20-129,0-20 162,3 20-66,16-20-607,-18 20-1090,20-20-1152,-20 20-2532</inkml:trace>
  <inkml:trace contextRef="#ctx0" brushRef="#br0" timeOffset="1316.0751">2374 7785 12619,'0'40'-96,"0"-20"673,0 0 64,19 20-577,1-21-64,-1 1-801,22-20-1698</inkml:trace>
  <inkml:trace contextRef="#ctx0" brushRef="#br0" timeOffset="1453.083">2432 7646 11338,'-19'-19'481,"-1"-1"480,20 0-961,0 20-161,20 0-735,-1 0-2051</inkml:trace>
  <inkml:trace contextRef="#ctx0" brushRef="#br0" timeOffset="1661.095">2572 7726 6662,'19'59'3011,"-19"-39"-929,0-20-641,19 20 0,-19 0-640,0-20-449,0 0 33,22 0 191,-22 0 289,0-20-192,19 20-417,0-20-128,-19 0-64,20 1 0,-20-1-352,21 0-705,-21 20-1313,20-20-1281</inkml:trace>
  <inkml:trace contextRef="#ctx0" brushRef="#br0" timeOffset="2028.1159">2810 7865 9993,'19'0'544,"1"0"-319,-20 0 287,21-20 289,-2 20 0,1-20-225,21 0-320,-22 20 33,0-20-129,1 20 96,-20-19 161,0-1 351,0 20-255,-20-20-161,1 20 64,0 0 65,-3 0-1,22 0 65,-19 0-129,-1 20 33,1-20 319,-2 39-223,1-19 96,20 20-193,0-20-320,0 0-160,0 0 128,20-1-192,1 1-288,-2-20-577,20 0-545,-17-20-864,16 20-961</inkml:trace>
  <inkml:trace contextRef="#ctx0" brushRef="#br0" timeOffset="2345.1341">3128 7706 8680,'0'0'5125,"0"0"-4517,0 20 801,0 0 577,0 0-192,-20-1-545,20 1-672,0 0-289,0 0-352,20 0 160,-20 0-96,0 0-192,19-20-417,-19 0 225,0 0 512,20-20-32,1 0-160,-2 0-96,1 0 160,-20 0 128,19 20-256,-19-20 192,0 20 192,21 0-128,-21 20 321,0 0 95,0 0-127,20 0-321,-20 0 0,19 0-32,-19-1-993,19 1-1185,1-20-2562</inkml:trace>
  <inkml:trace contextRef="#ctx0" brushRef="#br0" timeOffset="2742.1567">4279 7607 14733,'-60'0'481,"40"0"864,-20 0 161,20 39-321,-18-19 769,-3 20-449,2 0-416,18-1-416,1 1-417,20 0-224,0-20 0,20 19 128,21-39-576,-3 20-257,22-20-576,0-20-1121,1 20-2179</inkml:trace>
  <inkml:trace contextRef="#ctx0" brushRef="#br0" timeOffset="2966.1695">4418 7607 15214,'0'0'673,"0"-20"1729,20 20-1505,19-20-65,-18 20-63,18 0-481,21-20-159,-21 20-65,21 0-32,-22 0-353,3 0-351,-2 0-738,-18 0-896,-21 0-737,0 0-3331</inkml:trace>
  <inkml:trace contextRef="#ctx0" brushRef="#br0" timeOffset="3110.1779">4715 7587 13196,'-39'20'1185,"20"19"2018,-2-19-1986,1 0 225,1 20-289,-1-20-993,-1 19 32,21-19-384,0-20-577,0 20-1505,0 0-2242</inkml:trace>
  <inkml:trace contextRef="#ctx0" brushRef="#br0" timeOffset="3572.2042">5767 7567 14221,'-60'0'224,"41"0"1826,-1 0-1025,1 20 160,-22 0 385,3 0-385,-3 19-481,22-19-95,-22 20-128,41 0-546,-20-21 226,20 21-322,20-20-127,1 0-769,18 0-128,2-20-1025,-3 0-1185,22 0-2531</inkml:trace>
  <inkml:trace contextRef="#ctx0" brushRef="#br0" timeOffset="3960.2264">6046 7627 11883,'-40'0'480,"20"0"1634,1 0-897,-2 19 417,-18 1 480,-2 20-673,2 0-352,20-1-320,-22-19-353,41 20-287,-19-20-129,19-20 64,19 20 64,1-20-288,1 0 224,18 0-449,-20-20 161,22 0-288,-22 0 95,22 0 225,-22 0 0,1 1 64,-1-1-129,2 0 129,-21 0 64,0 0 128,0 20 32,0 0 65,0 20 95,-21-20 352,21 20-351,-19 0 159,19 19-64,0-19-127,-20 0-161,20 0-32,20 0-64,-20-20-449,0 20-640,19 0-1121,-19-20-1858,21 0-1825</inkml:trace>
  <inkml:trace contextRef="#ctx0" brushRef="#br0" timeOffset="4298.2457">6225 7666 12716,'0'0'1537,"0"0"257,0 0-225,0 20-159,-22 0 447,22 20-896,-19-20-288,19-1-225,0 1-384,0 0 0,0 0-160,0-20-320,0 20-33,19-20 257,-19 0-224,22-20 480,-3 0-256,20 0 160,-18 0 128,-2 1 0,1-1-96,-20 0 0,19 20 64,-19 0 160,0 0 161,0 20 127,0 0-448,0-1 32,0 1-96,0 0 32,0 0-96,0-20-673,0 20-736,22-20-1250,-22 0-1569</inkml:trace>
  <inkml:trace contextRef="#ctx0" brushRef="#br0" timeOffset="4500.2573">6701 7448 10185,'0'0'4548,"0"0"-4099,0 20 640,0 0-641,-21 19 257,2-19-321,-1 20-352,1-20-800,19 0-1571,0-1-2689</inkml:trace>
  <inkml:trace contextRef="#ctx0" brushRef="#br0" timeOffset="4759.2722">7017 7369 13452,'0'19'1378,"-19"1"1120,-1 0-1089,1 20 545,-22 19-256,3-19-289,-3 20-800,22-21-193,-1 1-128,20 20-416,0-41 128,20 21 160,-1-20-608,22-20-257,-22 20-512,20-20-416,21 0-1186,-41-20-993</inkml:trace>
  <inkml:trace contextRef="#ctx0" brushRef="#br0" timeOffset="4938.2824">6781 7686 16335,'-22'0'1890,"22"0"448,22 0-1409,17 0 192,-20 0-609,22 0-544,-3 0 32,22 0-640,-21 0-1442,-17 0-3556</inkml:trace>
  <inkml:trace contextRef="#ctx0" brushRef="#br0" timeOffset="7045.4029">8110 7488 8391,'20'-60'513,"-1"20"2338,-19 21-1250,21 19 385,-21-21-128,0 21-769,0 21-673,-21-2 129,21 21 191,-39 0-31,20 19-32,-22 1-257,22-1-128,-22 1 33,22 0-97,19-1-64,19-19-128,2-20-64,18 0 160,2-20-544,17 0-417,-17 0-576,19-20-609,-21-20-897,-20 20-1377</inkml:trace>
  <inkml:trace contextRef="#ctx0" brushRef="#br0" timeOffset="7202.4119">8110 7646 10602,'-60'0'640,"41"0"1666,-1 0-320,20 20-961,0-20-544,0 0-353,39 0-96,-19 0-288,20 0-1250,20 0-1761</inkml:trace>
  <inkml:trace contextRef="#ctx0" brushRef="#br0" timeOffset="7565.4326">8387 7805 8584,'20'0'2946,"1"0"-1536,-21 0 480,19 0-1090,20-20 353,-18 20-384,18 0-481,-19-19-159,20 19-1,-20-20-96,-1 0 0,2 20 96,-21-20 0,0 0-64,-21 20-64,2-20 32,-1 20 0,1 0 32,-2-20 32,-18 20 96,19 20 225,-1-20 384,2 20-449,19 0 96,-20 0 1,1 20-129,19-21-160,0 1-64,19 20 0,1-20 97,20-20-386,-20 20-287,19-20-545,1 0-769,-1 0-1088,2-20-1346</inkml:trace>
  <inkml:trace contextRef="#ctx0" brushRef="#br0" timeOffset="7802.4462">8924 7388 12587,'0'0'1570,"0"0"576,0 40-1153,-19-20 352,-3 20-160,3 19-256,0-19-128,-1 0-481,-1 19-160,21-19-64,-19 19-128,19-19-320,0 0-545,0-20-448,19-20-1121,-19 0-545,21 0-1986</inkml:trace>
  <inkml:trace contextRef="#ctx0" brushRef="#br0" timeOffset="7989.4569">9083 7369 14990,'19'0'832,"-38"19"1282,19 21-1057,-21 0 225,1-1 31,1 1-448,-20 20-417,18-21-128,2 1-416,19 20-416,-20-21-1154,20 1-1665,20-20-2114</inkml:trace>
  <inkml:trace contextRef="#ctx0" brushRef="#br0" timeOffset="8288.474">9618 7746 15470,'-19'20'32,"-1"-1"1602,20 21-641,0-20-385,20 20-159,-20-20-385,19-1-321,22-19-1216,-22 20-1506</inkml:trace>
  <inkml:trace contextRef="#ctx0" brushRef="#br0" timeOffset="8406.4807">9717 7686 10537,'-39'-40'193,"20"21"-193,19-1-96,0 20-1346,0-20-1729</inkml:trace>
  <inkml:trace contextRef="#ctx0" brushRef="#br0" timeOffset="8748.5002">10234 7527 14733,'0'-20'385,"0"1"1825,0 19-1698,-19-20 161,-22 20-64,22-20-353,-22 20-64,2-20-160,-1 20 0,1 0 128,19 20-384,-1-20 160,2 20 0,19 0 32,-20 19 224,20-19 192,0 20 193,0 19 32,0-19-97,0 0-128,0 0-223,0-1-1,20 1 0,-20 0-288,0-20-257,0-1-736,19-19-897,-19 0-1505,0 0-2883</inkml:trace>
  <inkml:trace contextRef="#ctx0" brushRef="#br0" timeOffset="8904.5092">9856 7726 16399,'-19'0'801,"19"0"608,19 0-704,1 0-225,1 0 289,-2 0-160,1 20-609,20-20-97,-1 20-1248,-19-20-3555</inkml:trace>
  <inkml:trace contextRef="#ctx0" brushRef="#br0" timeOffset="10832.6195">10928 7567 12587,'0'-20'417,"0"0"1857,0 20-576,0 0-65,0 0-192,0 0-576,0 20-192,0 0 64,-19 0-449,19 0 192,0 19-512,-20-19 289,20 0-354,0 0 97,0 0 0,0-20 0,0 0 33,0 0-226,0 0 257,20-20-32,-1 0-96,2 0 32,-1 0-64,-1 1 96,0-1-128,3 20 0,-22 0 128,19 0-128,-19 20 256,0-20-32,0 19 0,0 1 32,0 0 97,0 0-161,19-20-193,-19 0 129,20 0 97,-20 0 31,41 0 32,-22-20-64,20 0-160,-18 0 160,-2 1-96,20-1-32,-39 20-64,21-20 128,-21 20-160,0 20 96,20-20 64,-20 20 288,0-1-288,0 1-160,0 0 160,0-20-160,0 20-321,0-20-800,0 20-673,0-20-1345,19 0-224</inkml:trace>
  <inkml:trace contextRef="#ctx0" brushRef="#br0" timeOffset="11148.6376">11662 7448 9513,'22'0'1729,"-22"-20"1506,-22 20-1377,22 20-801,-19 0 0,0 0-192,-1-1 0,-1 1-161,-18 20-159,39-20-65,-19 0-640,19-20 128,19 20-32,1-1 160,-1 1-64,2-20-64,-1 20 96,-1 0-128,-19 0 128,0-20 64,0 20 193,-19 0 31,-22-1 96,22 1-31,-1-20 63,-20 0-448,40 0 128,-20 0-576,20 0-513,0 0-1601,20-20-1154,1 20-1248</inkml:trace>
  <inkml:trace contextRef="#ctx0" brushRef="#br0" timeOffset="11651.6664">11843 7726 11915,'0'-20'448,"0"-20"1090,0 20-674,19 1 97,0-21 353,1 20-642,-1-20-159,22 20-33,-22 1-127,1 19-33,1 0-192,-21 0-32,19 19 192,-19 1 1,-19 0-33,19 0 32,-41 0-96,22 0 0,-1 0-31,-20-1-97,20-19 32,1 0 0,0 0-160,19-19 64,0 19-449,0-20 193,0 0 0,19 0 128,0 20 96,1 0-96,-1 0-161,2 0 257,-1 20 32,-1 20 96,-19-21 97,20 21-33,-20 0 160,0 19-288,-20 1 128,1-20-96,-1 19 257,-20 1-353,20-20 192,-18-1 64,-3-19 192,22-20 257,-22 0-32,22 0-417,-1-20 0,1-19-96,19 19-192,0 0-96,19-20-321,20 0-864,2 21-1057,19-1-1570,-2 0-5701</inkml:trace>
  <inkml:trace contextRef="#ctx0" brushRef="#br0" timeOffset="11980.6851">12755 7646 18577,'-21'20'-416,"21"20"928,-19-20-192,19 20 193,0-21 128,19 1-705,-19 0 160,21 0-801,18-20-833,-19 0-1248,20-20-641</inkml:trace>
  <inkml:trace contextRef="#ctx0" brushRef="#br0" timeOffset="12040.6885">12914 7686 6117,'-21'-79'1922,"2"59"-1922,-1-20-1281</inkml:trace>
  <inkml:trace contextRef="#ctx0" brushRef="#br0" timeOffset="12297.7033">13112 7567 11594,'0'0'3364,"0"0"-2532,0 0 962,-19-20-1057,19 20 608,-20 0-640,-1 0-321,2 0-224,-1 20-64,1-20-32,19 0-224,0 20-384,0-20-898,19 0-1793,1 0-3139</inkml:trace>
  <inkml:trace contextRef="#ctx0" brushRef="#br0" timeOffset="12725.7278">13252 7547 10313,'0'0'1153,"0"0"1474,-20 0-962,20 0-159,-21 0-33,1 0-448,1 0 32,-22 20-320,22 0-193,0-20-351,19 20-225,0-20 0,0 20 32,19-20 32,0 19 32,3 1-64,-3 0 128,0 0-224,-19 0 224,20 0-160,-20 19 384,-20-19 32,20 0 321,-38 0-64,16 0-129,-16-20-159,-3 0-1,2 0-256,20 0-224,-22 0-289,22-20-672,19 20-993,0-20-3106</inkml:trace>
  <inkml:trace contextRef="#ctx0" brushRef="#br0" timeOffset="13502.7723">14164 7567 14958,'20'-60'736,"-20"41"2019,0 19-1570,0 0 0,19 0-480,-19 19-193,-19 1 161,19 0 96,-20 20-353,20-20-64,-19 19-159,19 1-97,-21 0-32,1-20 32,20 0-64,0-1 0,0-19 96,0 0-32,0 0-96,0-19 96,20-1 0,1 0-288,-2 0 288,1-20-320,-1 20 128,22 1 128,-22-21-288,1 40 96,-20 0 192,21 0-257,-21 0 386,0 20-1,0 0 224,0-1-352,0 1 128,0 20-160,0-20 192,-21 0-192,21-20 0,0 20 32,0-20 33,0 0-1,21-20 64,-2 20-32,1-20-64,-1 0 0,2 0-32,-1 0 32,-1 0-96,0 1 96,-19 19-128,22-20 32,-22 20-32,0 20 128,0-1 128,0 1-288,0 0 160,19 0-224,-19 0-994,19 20-864,-19-21-1857,20 1-4773</inkml:trace>
  <inkml:trace contextRef="#ctx0" brushRef="#br0" timeOffset="13774.7878">14521 7964 11691,'21'-20'1761,"-1"0"-1601,18 1 1250,3-1-577,-22 0 960,1 20-704,-1 0-512,-19 20 224,0 0-1,0-1-255,0 1 31,-19 0 129,-1 0-192,1 0-65,-22-20-224,3 20-224,-23-20 64,42-20-448,-22 20-929,41 0-1282,0-20-2690</inkml:trace>
  <inkml:trace contextRef="#ctx0" brushRef="#br0" timeOffset="14176.8107">15335 7924 18513,'-20'-39'96,"20"-1"192,20 20-288,1-20 129,-2 21 703,20-1-159,-39 20-32,20 0-385,1 0 256,-21 0-288,19 20-63,-19-1 191,0 1 0,0 0 161,-19 0-257,-2 0 128,1 0-191,1-20 127,-1 0-512,20 0-321,-19 0-672,19-20-961,0 20-2018,19-20-2018</inkml:trace>
  <inkml:trace contextRef="#ctx0" brushRef="#br0" timeOffset="14460.827">15653 7627 15150,'0'19'1409,"0"-19"-1505,0 20 673,0 0 95,0 20 834,0-20-449,0 0-385,0-1-63,-20 21-513,20-20 32,0-20 64,0 20-224,0-20 128,0 0 257,0 0 31,20-20-224,-20 20-96,0-40-160,19 20 352,2 1-416,-21-1 352,20 0-384,-20 0 160,19 20 32,0-20-128,3 20 32,17 0-160,1 0-1410,18 0-2081</inkml:trace>
  <inkml:trace contextRef="#ctx0" brushRef="#br0" timeOffset="15172.8677">16844 7527 19506,'0'0'-32,"0"0"673,0 0-97,0 20 481,0 0 192,-19 0-256,19 20-577,-21-21 65,21 1-193,-20 20-128,1-20-32,0 0-32,19 0-64,0-20 96,0 0-288,0 0 256,19-20-192,0 0 64,22-20 0,-2 20 64,-20-19 128,22 19-192,-2 0-32,-20 0 64,2 0 32,-1 20 224,-20 20 65,0-20-161,-20 20 64,-1 20 0,21-21 224,-19 1-223,-1 0-129,20 0 160,0 0-384,20-20 224,-1 0-64,22-20 32,-3 0-64,3 0 128,-2 0-224,2 1 64,-3-1 64,-16 0 128,-3 20-256,0 0 160,-19 0 64,0 0 352,0 20-448,-19 19 96,0-19-32,19 0 0,-22 0-32,22 0-224,0 0-384,0 0-513,0-20-641,22 19-864,-22 1-2147</inkml:trace>
  <inkml:trace contextRef="#ctx0" brushRef="#br0" timeOffset="15337.8771">17420 7785 16719,'0'40'1762,"0"-40"-64,0 40-33,0-20-800,-19 19 512,19-19-672,-22 0-609,22 0-32,0 0-512,0 0-1987,22-20-3202</inkml:trace>
  <inkml:trace contextRef="#ctx0" brushRef="#br0" timeOffset="17141.9804">19185 7309 16143,'-58'20'-192,"18"20"480,20-1 545,1 21 736,-22-1 129,2 21-513,-1-21-416,-18 21 31,36-21-127,3-19-737,19 0 192,0-1-32,19 1-416,3-20-449,-3-20-352,20 20-1377,1-20-1186,-1-20-2081</inkml:trace>
  <inkml:trace contextRef="#ctx0" brushRef="#br0" timeOffset="17517.0018">19703 7468 16463,'58'-20'993,"-58"20"-1153,0 0 416,0 0 257,0 0 704,-19 0-545,-1 0-543,-18 0 319,-3 0-224,2 20 0,-2-20-31,22 0-1,-22 0 192,3 0-480,18-20 96,-1 20 192,1 0-192,1 0-192,19 0 128,-19 20 96,19 0 128,0-1 257,0 21 255,0 0-223,-22 0 31,22-1-384,0 1 64,0-20 0,0 20-63,0-1 63,0-19-545,0 0-415,22-20-578,-22 20-928,0-20-993,-22-20-833</inkml:trace>
  <inkml:trace contextRef="#ctx0" brushRef="#br0" timeOffset="17654.0096">19246 7746 11274,'-20'-20'1794,"20"20"-449,0-20 0,0 20-416,20 0-96,-1 0-641,22 0-32,-22 20-320,22-20-897,-3 20-1089,3-20-1313</inkml:trace>
  <inkml:trace contextRef="#ctx0" brushRef="#br0" timeOffset="17898.0237">19544 7805 10858,'0'-59'-64,"19"39"1345,-19 0 577,20 0 480,1 0-288,-2 20-897,-19 0-224,0 0-257,20 20-95,-20 0-161,0 0-63,0 0-161,0 19-64,-20-19-32,20 0-160,-19-20-352,19 20-193,-21-20-704,21 0-513,0-20-1665,0 0-993</inkml:trace>
  <inkml:trace contextRef="#ctx0" brushRef="#br0" timeOffset="18165.0388">19782 7646 13356,'0'40'64,"0"-20"1025,0 20-160,0-20 769,0-1-129,0 1-640,0 20-384,0-20 127,-21-20-351,21 0-33,0 0 513,0 0-353,0 0-256,0-20 96,0 0-159,0-20-161,0 21 192,21-1-417,-1 0 161,-1 0-288,22 20-481,-22-20-512,20 20-417,-18 0-736,18 20-33,2-20-447</inkml:trace>
  <inkml:trace contextRef="#ctx0" brushRef="#br0" timeOffset="18576.0625">20575 7746 9192,'41'-40'2499,"-22"20"-1859,-19 0 1090,0 20 320,0-20 160,-19 20-1185,-1 20-224,-1 0 288,-18 0 0,-2 0-225,22 0 33,0 0-576,-1-1-65,20 1-448,0 0 192,0-20 224,20 0-544,18 0-65,-16 0-63,17-20-97,1 0-31,-20 1 95,18-1 289,-16 0 256,-22 0-192,0 20 192,19-20 32,-19 20 32,0 0 0,-19 20-64,19-20-96,0 20 225,-22 0-97,22 0 64,0-1-320,0 1 256,0-20-641,0 20-544,0 0-1377,0 0-1634</inkml:trace>
  <inkml:trace contextRef="#ctx0" brushRef="#br0" timeOffset="18847.078">21073 7329 12876,'0'19'4068,"0"2"-4389,-21-2 545,1 41 449,1-1 1185,-22-19-449,22 20-704,-20-21-353,18 21-96,-18-20-352,20-1-32,19 1-256,-22 0-449,22-20-833,0-20-704,22 0-256,-3-20-3460</inkml:trace>
  <inkml:trace contextRef="#ctx0" brushRef="#br0" timeOffset="19043.0891">21172 7369 15919,'0'0'1505,"0"19"-1089,0 21 577,-21 0 449,1 19 255,1 1-383,-1-20-257,-20 19-737,20-19-192,1 19-96,0-19-352,-3-20-385,22 20-1313,0-40-1890</inkml:trace>
  <inkml:trace contextRef="#ctx0" brushRef="#br0" timeOffset="19850.1352">21807 7567 17040,'0'-20'608,"0"20"609,0 0-96,0 0 257,0 20-802,0 0 161,0 0-225,-21 0 257,21-1-577,-19 1 1,19 20-65,0-20 128,-20 0-192,20 0-160,0-1 224,0-19-352,0 20 96,0-20 128,20 0 64,-20-20 32,19 1-128,2-1-96,-1 0-32,-1 0 127,1 0-95,-1 0 64,-19 0 96,0 1-288,21 19 288,-21 19-96,0-19 256,0 20 161,0 0-353,0 20 352,0-20-288,0 0 64,0-20 32,0 19-256,0-19 128,0 0 128,20 0-192,-20 0 321,19 0-225,0-19-257,3-1 193,-3 0 161,-19 0-290,20 20 162,-1-20 95,2 20-256,-21 0 320,0 0 0,20 0-192,-20 20 96,0-20-64,0 20 0,0 20 64,19-21-897,-19 1-192,0 0-1217,19 0-1121,-19 0-2146</inkml:trace>
  <inkml:trace contextRef="#ctx0" brushRef="#br0" timeOffset="20156.1527">22183 7944 13741,'20'-20'288,"1"-19"320,-1 19 770,-1 0 63,0 0 129,3 0-546,-3 0-95,0 20-480,-19 0-33,20 0-128,-20 20 1,0 0-1,-20 0 0,20 0 1,-19 0-1,0 0 0,19-1-160,-22 1 193,3-20-418,0 0-127,-1 0-512,20 0-450,0 0-575,0 0-1699,0 0-3394</inkml:trace>
  <inkml:trace contextRef="#ctx0" brushRef="#br0" timeOffset="20463.1703">22482 7984 14605,'19'0'737,"-19"0"576,0 20 801,0-20-192,-19 20-320,19 0-609,-20-1-385,-1 1-416,2-20 65,-1 20-610,1-20-544,19 20-1281,0-20-2786</inkml:trace>
  <inkml:trace contextRef="#ctx0" brushRef="#br0" timeOffset="21220.2137">22838 7646 16399,'0'-39'545,"0"39"1408,0 0-575,0 0-97,0 0-544,0 20-97,0-1 193,-19 1-224,0 20-33,-3 0-159,22-20-129,-19-1-128,0 21 0,19-20-96,-20 0 160,20 0-192,0-20-256,0 0 64,0 0 32,0 0 96,0-20 128,20 20-256,-1-40 0,22 20 0,-22 0 63,20-19-63,-18 19 128,18 0-64,-20 0 192,-19 20-288,0 0 384,0 0-256,0 20 320,0 0-159,0 0 223,-19 0-288,19-1 160,0 1-96,0-20-64,-19 0-32,19 20 160,0-20-320,19 0 192,-19 0 0,19 0 160,22-20-352,-22 20 128,1-20 0,1 20 0,-2 0-32,-19-19 192,20 19-352,-20 0 320,0 19-192,0-19 192,0 20-32,0 0 32,0-20-192,0 20-288,0 0-673,0-20-673,0 20-1024,19 0-2339</inkml:trace>
  <inkml:trace contextRef="#ctx0" brushRef="#br0" timeOffset="21413.2247">23236 7885 6342,'0'20'10986,"-20"-1"-11274,20 1 1056,0 0 930,-19 0-289,19-20-608,0 20-577,0 0-352,0-20 160,0 20-1185,0-20-1121,0 0-1410</inkml:trace>
  <inkml:trace contextRef="#ctx0" brushRef="#br0" timeOffset="21687.2404">23672 7408 21972,'60'20'-416,"-60"0"608,19 0 192,-19 19 513,0 21 737,0-20-449,0 19-352,-19 1-385,-1-1-95,-20 1-161,1 19 64,-21-19-352,21-20-513,-2 19-288,3-19-672,16 0-2115,-16-20-3779</inkml:trace>
  <inkml:trace contextRef="#ctx0" brushRef="#br0" timeOffset="25543.461">349 9235 11466,'-41'0'417,"22"0"1793,19 0-769,-20 0-544,20 0 608,20 0-223,-1 0-33,22 0-641,-2 0 1,21 0-385,0 0-32,19-19 33,-21 19-193,22-20 64,-20-1 0,0 21-128,0-20-192,-2 20-385,-17-19-416,-2 19-416,-18 0-737,-2 0-64,-19 0-994</inkml:trace>
  <inkml:trace contextRef="#ctx0" brushRef="#br0" timeOffset="25788.475">388 9274 14605,'-119'41'64,"79"-21"289,20 1 351,20-21 770,0 0 31,41 0-704,-2 0 64,1 0-289,19 0-448,1-21-96,19 21 33,-19 0 127,20 0-256,-22-20-449,2 20-95,0 0-578,0 0-703,-21 0-385,1-20-1026</inkml:trace>
  <inkml:trace contextRef="#ctx0" brushRef="#br0" timeOffset="26087.4921">963 8997 11562,'-39'-20'0,"20"20"705,19-20 224,-21 20-128,21 0-65,21-20-255,-2 20-1,1 20 129,-1-20 128,22 20-65,-22 0-159,1 19-129,20 1-192,-20 0 129,-1-1 63,0 2 513,3-2-321,-22-19-95,-22 20-577,3 0 544,-20-19-224,20-3-128,-41 1-192,19 2 0,2-1-672,-1 0-610,20 1-1665,20-21-3459</inkml:trace>
  <inkml:trace contextRef="#ctx0" brushRef="#br0" timeOffset="26706.5275">1876 9097 15566,'0'-41'160,"0"21"1154,0 20-225,0 0-481,0 0 225,0 0-96,0 20-257,0 21 1,0-22-193,0 20-192,-19-19 32,19 21 32,0-22-352,0 1 96,0-1-288,0 2 608,0-21-224,19 0 0,-19 0 64,21-21-160,-1 2 96,-20-20-32,19 19 0,0-21 96,-19 22-352,22 19 159,-22 0 129,19 0 193,-19 0-161,0 19 160,0 1 64,19 1-256,-19 18 288,0-19-384,0-1 64,0-19 192,0 21-160,0-21-224,0 0 0,20-21-385,-20 21-1441,21-19-832,-1-1-1538</inkml:trace>
  <inkml:trace contextRef="#ctx0" brushRef="#br0" timeOffset="27313.5622">2114 9335 9096,'-19'0'641,"19"-20"1793,0 0-800,19-1-289,-19 2-64,0-20-608,22 19 63,-3-1-63,0 1-289,1 20 65,-20-19-97,21 19-160,-21 0 193,19 19 95,1 1-31,-20 1-1,0-1-128,19-1-63,-19 1-354,0-20-31,0 19-256,0 2-993,22-21-1538,-22 20-897</inkml:trace>
  <inkml:trace contextRef="#ctx0" brushRef="#br0" timeOffset="27615.5794">2473 9335 12748,'0'-20'-97,"0"-21"1283,0 22 159,19-20-96,1 19-256,1-1-481,18 1 1,-20 1-65,0-1-127,3 20-289,-22 0 160,0 20 160,19-1 1,-19 1 191,-19 21-63,-3-22-321,3 20 0,0-18 32,-1-1-128,1 0-320,-2-20-353,1 21-544,1-21-737,19-21-1473,19 21-2658</inkml:trace>
  <inkml:trace contextRef="#ctx0" brushRef="#br0" timeOffset="27918.5968">2909 9056 13356,'-20'0'-64,"1"20"865,-22 1 256,22-2 865,0 1-289,-22-1-640,41 1-608,-19 1-385,19-21-65,0 20 1,19-20 257,-19 19-161,19 1-128,3-20 96,-3 19 288,0-19-224,1 21-96,-20-1 416,0-20-31,0 20 31,0 1-160,-20-21 225,1 18-417,0-18-417,19 19-223,-22-19-706,22 0-1152,0 0-1698,22-19-3075</inkml:trace>
  <inkml:trace contextRef="#ctx0" brushRef="#br0" timeOffset="28170.6111">3167 8739 15118,'0'0'96,"0"19"224,-20 2 321,20 18 1024,-19 1-63,-22 19-353,22 1-384,-1 19-481,1-19-384,19-1 32,0-18 0,0-2-160,19 1-96,20-20-32,-18 0-737,18-20-801,-19 0-480,20 0-1185</inkml:trace>
  <inkml:trace contextRef="#ctx0" brushRef="#br0" timeOffset="28319.6197">3048 9076 16271,'-40'0'352,"40"0"2275,-20 0-1378,20 0-833,20 0-832,-20 0 320,21 21-32,37-21-577,-17 0-2850</inkml:trace>
  <inkml:trace contextRef="#ctx0" brushRef="#br0" timeOffset="28702.6417">4021 9255 16976,'-21'-20'384,"21"20"-192,0 0 128,0 20 97,0-1 864,0 22-64,0 18-512,0-19 32,0 21-513,0-3 64,0 1-384,0 1-352,0-19-257,21-23-608,-1 3-193,-20-21-1120,19-21-1026</inkml:trace>
  <inkml:trace contextRef="#ctx0" brushRef="#br0" timeOffset="28966.6568">4041 9315 6790,'0'-80'352,"19"41"2307,0-2-417,3 22-256,-3-1-289,0 20-447,1 0-482,1 0-31,-2 0-96,20 20 63,-39-1 161,22 1-224,-22 21-33,0-22-31,-22 1 127,-17-1-736,-1 2 513,20-1-257,-18-20-96,-3 0-160,2 0 32,18 0-544,1 0-289,20-20-1281,20 20-1409,1-21-834</inkml:trace>
  <inkml:trace contextRef="#ctx0" brushRef="#br0" timeOffset="29237.6722">4418 9374 11466,'0'0'2210,"0"-39"-1665,0 19 896,20-21-672,-1 2 416,1 20-288,1-22-417,18 21 65,-20 1 64,2 19 31,-1 0-448,-20 0 97,0 39 319,0-18-320,-20 18 129,-1 0-65,-18 2 33,-1 0-417,1-4 128,19-16 0,-20-1-801,20-20-993,1 0-2498</inkml:trace>
  <inkml:trace contextRef="#ctx0" brushRef="#br0" timeOffset="29840.7068">4756 9216 10730,'0'-61'224,"19"22"1794,-19-1 64,0 20 32,19 20 128,-19 0-1281,0 20-64,0 1-225,-19 18-127,19-20-33,-19 22-223,19-2-289,-22 0 192,22 2-449,0-21 257,0 19-128,0-20-640,0 2-385,22-21 128,-3 0 704,-19-21-127,19 2 320,1-20-193,1-1 674,-1 0-385,-20 1 0,19-2-64,-19 21 320,19 1 352,-19 19 33,0 0 128,0 19 31,0 1-191,22 1-1,-22 18-159,19-19-225,-19-20-96,19 19 192,1-19-288,20-19 96,-20 19 1,-1-39-290,2 19-159,-1-1-224,19 1-866,-18 1-576,-2-1-1633,1 20-2403</inkml:trace>
  <inkml:trace contextRef="#ctx0" brushRef="#br0" timeOffset="30200.7273">5172 9255 13708,'20'19'225,"-20"-19"928,40 0-865,-20 0-128,-1 0-128,22 0 64,-22-19-96,20-1-32,-18 20-160,18-19-192,-20-1 128,-19-1 191,20 1 97,-20 1-32,-20-1 65,1 20 63,19-19 128,-19 19 320,-1 0 353,-1 0 32,2 19 96,-1 1 32,1-1-96,-2 22-352,1 18 31,1-19-223,19-20-225,19 21-96,1-23-128,1-18-224,-2 19 128,20-19-1025,2 0-1153,-22-19-1666,0 1-3972</inkml:trace>
  <inkml:trace contextRef="#ctx0" brushRef="#br0" timeOffset="30490.7439">5589 9155 11691,'19'41'288,"-19"-21"1313,0 19-960,0-20 576,20 22 673,-20-21-737,0 1-737,0 16-191,0-16 31,0-1-320,-20-20 416,20 0 353,0 0-545,0-20-160,20-20 384,-20 22-224,21-3-31,-21 1 447,19-21-384,1 22-224,-20-1 96,19 20-32,3-19-32,-3 19 0,20 0-480,-18 0-897,-2 19-1282,20-19-2177</inkml:trace>
  <inkml:trace contextRef="#ctx0" brushRef="#br0" timeOffset="30971.7714">6384 8898 13997,'0'-20'128,"-22"0"1153,3 0-961,-1 20 97,1 0 608,-22 0-257,22 0-447,-22 0-65,3 0-128,18 20-64,1-20 64,-3 20-96,3 0 161,19 19 287,-19 1-128,19 0 129,-20-1 127,20 21-159,-21-1-65,21 1-128,-19 0-63,19-20 95,0-1-224,0-20-64,0 2-32,0-21-288,0 20-481,0-20-865,0-20-832,0 20-929</inkml:trace>
  <inkml:trace contextRef="#ctx0" brushRef="#br0" timeOffset="31141.7812">5887 9274 12523,'-21'0'1025,"21"0"737,21 0-897,-1 0 0,-20 0 64,39 21-385,-18-21-416,-2 20-96,20-20-352,-18 0-897,18 20-1025,-20-20-1474</inkml:trace>
  <inkml:trace contextRef="#ctx0" brushRef="#br0" timeOffset="31368.7942">6244 9235 10185,'0'20'2306,"0"-1"-576,0 2 288,19 19-385,-19-40 1,20 21-705,1-3 96,18-18-769,-20-18 160,3-3-191,16 1-161,-18 0-256,1-20 160,-21 20-33,19 1-511,-19-1-321,0-1-1057,0 1-1473,0 20-2627</inkml:trace>
  <inkml:trace contextRef="#ctx0" brushRef="#br0" timeOffset="31640.8096">6680 8798 15694,'0'20'481,"0"0"1665,0 40-1281,0-21 608,-19 21 481,19-1-513,-20 1-640,1-1-385,19 1-127,-21-21-289,21 2-289,0 0-383,0-23-161,0-18-1729,21 0-2820</inkml:trace>
  <inkml:trace contextRef="#ctx0" brushRef="#br0" timeOffset="32210.8423">7633 9116 14221,'-40'-19'160,"20"19"1698,1 19-1153,19 1 384,-19 19 288,-22 2-320,22-22-128,-1 20-289,20-18-351,0-1-193,20-20-32,-1 0-224,2 0 224,-1 0-417,18-20-447,-18-20 543,1 20-319,-2 1 159,1-1 321,-1-21 32,-19 22 32,0-1 32,-19 20 64,19 0 225,-20 0-97,20 20 160,-19-1-96,-2 1 65,21 1-65,-20 18-128,20-19-288,0-1 32,20-19-737,-20 21-576,21-1-2659</inkml:trace>
  <inkml:trace contextRef="#ctx0" brushRef="#br0" timeOffset="32686.8694">7891 9076 14605,'-19'60'609,"-1"-41"1473,-1 42-961,21-22 384,-19 1 33,-1 0-834,20-19-383,0-3-193,0 1-224,20-19 224,-1 0-352,2 0 416,18-37-256,-19-4 32,20 0-128,-20 2-225,20-21 193,-20 1 64,-1-1 128,1-19-288,1 19 128,-21-19 63,19-1 97,-19 21-224,0-1 384,0 1-320,0 19 256,0 20 193,0 20 191,0 0-192,0 20 65,-19 20 63,-2 19 65,21 1-65,-20-1-32,1 21-159,19-1-129,-20 1-32,20-21 0,0 1 0,0-1-160,0 1-225,0-21-191,20-18-769,-20-1-641,19 0-1698,1-20-2433</inkml:trace>
  <inkml:trace contextRef="#ctx0" brushRef="#br0" timeOffset="32966.8856">8209 8957 15342,'0'40'609,"-19"-1"1665,19 1-1473,0 20 544,0 0 32,-20-21-480,20 0-417,0 2-287,20 0-97,-1-41 0,0 0 0,3 0 160,-3-21-320,20-19 256,-20 0-192,22-19-160,-2 18 160,-18-17 32,18 17-128,-20 2-320,2-1-481,-21 20-545,0 20-1536,0 0-2147</inkml:trace>
  <inkml:trace contextRef="#ctx0" brushRef="#br0" timeOffset="33128.8948">8507 9335 19506,'0'0'673,"20"0"800,-20 0-1345,0 0-704,0 0 127,19 0-2273</inkml:trace>
  <inkml:trace contextRef="#ctx0" brushRef="#br0" timeOffset="33614.9225">9678 8779 16591,'19'-61'417,"1"61"544,-20 0-161,21 21-63,-21-2 320,0 21 160,-21 20-640,1-1 223,1 1-255,0-1-161,-1 2-127,-1-3-322,2 3 226,19-22-482,-20 1 97,20-40-769,0 20-704,20-20-1090,-20 0-1473</inkml:trace>
  <inkml:trace contextRef="#ctx0" brushRef="#br0" timeOffset="33960.9423">9738 9116 14221,'0'20'192,"0"-20"705,19 19-288,20-19-257,2 0 481,-22 0-321,22 0-224,-2-19-159,1 19-33,-20-20-64,19 1 32,-18-2-32,-21 1 32,0 0 32,0 1-64,-21 19 0,1-20 0,1 20 32,-1 0 64,-1 0 289,-18 20-65,20-1 513,-2 1-64,1 21 95,1-2-287,0 0 64,19-18-481,19 18-96,-19-19 0,39-20 0,1 19-673,-20-19-928,40 0-2114,-21 0-1314</inkml:trace>
  <inkml:trace contextRef="#ctx0" brushRef="#br0" timeOffset="36585.0924">10393 9036 11723,'0'-19'128,"0"-1"1826,-19 20-929,-3 0 416,3 20 0,-20-1-448,-1 21-64,1 0-32,-2-1-64,2 2-257,18-21 65,2 19-513,19-20 160,19-19-544,2 21 512,-1-21-448,18-21 448,3 2-608,-2-1-128,2 1-1,-22-22-192,22 21 289,-22 1-32,-19-20 256,19 18-161,-19 1 353,0 20-32,0 0 160,0 0 97,-19 20 31,19-20 192,0 40-31,-19-20-97,-3 19-96,22-18 33,0-1-289,0-1-321,0 1 417,22-20-1056,-22 19-482,19-19-1376,-19-19-1346</inkml:trace>
  <inkml:trace contextRef="#ctx0" brushRef="#br0" timeOffset="36897.1103">10511 9036 11819,'0'40'448,"0"-19"929,0-2-320,0 20-256,0-19 705,20 21-610,-20-22-383,0 20-225,0-18-96,-20-1-63,20 0-129,0 1 96,0-21 32,-19-21-256,19 21-65,19-40 546,-19 19-225,20-18-224,1 0 224,-2 18 32,1-18 128,-1 19-31,2 20-257,-1-19-64,-1 19 160,1 0-321,1 0-223,-21 19-801,19-19-961,-19 20-1089</inkml:trace>
  <inkml:trace contextRef="#ctx0" brushRef="#br0" timeOffset="37255.1307">10870 9056 10377,'19'0'4260,"-19"0"-4035,-19 20 1088,19 1-865,0-2 962,0 1-546,0-1-351,0-19-609,0 20 160,0-20-96,0 21 32,0-21-320,19 0-1,-19 0 225,20 0 64,-1-21 64,2 1 64,-1 1 0,-20 19 321,19-20 63,0 20 33,-19 0 159,22 0-127,-22 20-97,0-1-192,0 1-63,0 1-129,0-1-96,0-1-513,0-19-288,19 20-1313,-19-20-1345,19 0-2627</inkml:trace>
  <inkml:trace contextRef="#ctx0" brushRef="#br0" timeOffset="37564.1485">11366 9017 11242,'19'-20'1153,"-38"20"1474,19 0-1346,-21 20 513,1-1-65,1 1-383,-22 0-386,22 1-319,-1-2-481,1-19-96,19 20 128,19-1-352,1-19 224,-1 20-64,22 1 32,-22-1 64,1-20-256,1 19 353,-21 1-322,0-1 386,-21 2-482,1-1 610,1-20-193,-22 0-224,2 20 64,-1-20 288,20-20-768,1 20-257,19 0-1473,0 0-2915</inkml:trace>
  <inkml:trace contextRef="#ctx0" brushRef="#br0" timeOffset="38113.1798">12317 8997 6886,'-19'-20'10698,"0"20"-10602,19 0 1121,0 20-512,0 19 544,0-19-128,0 21-480,0-22-129,-20 20 65,-1 2-289,21-2-64,0-19-544,-19 20 672,19-20-255,0-20-33,19 0-193,-19 0 386,21-20-578,18-20 514,-20 1-225,22-2 192,-21 2-320,20 0 224,-20 18 0,18-19-128,-16 40 64,-22-19 160,19 38 128,-19-19 128,0 40-31,-19 0-33,19-1-64,-22 2-31,3-2-225,19-19-32,0-1 128,0 22-769,0-41-288,0 20-544,19-20-705,-19 0-1794,22 0-5349</inkml:trace>
  <inkml:trace contextRef="#ctx0" brushRef="#br0" timeOffset="38414.197">12655 9335 14830,'21'-20'384,"-21"-21"737,19 22-128,1-20-192,-1 19 544,2-1-704,18 1-1,-19 1-31,1 19-65,-2 0-127,-19 0-193,0 19 513,0 1-417,0 21 160,0-22-352,-40 20-96,20-18 321,1-1-193,-22 0-128,22 1 0,-1-21-897,1 0-352,19 0-1057,0 0-2787</inkml:trace>
  <inkml:trace contextRef="#ctx0" brushRef="#br0" timeOffset="38855.2223">13211 8818 13612,'21'-60'769,"-21"60"128,0 0 160,0 0-609,-21 21 1122,21 18-225,-20 1-128,-18 19-352,16 1 64,-16 19-160,18-19-449,-1-1-32,2 1-31,19-21-418,0 2 161,19 0 193,2-41-994,18 18 128,-20-18-768,22 0-1794,-22-18-1314</inkml:trace>
  <inkml:trace contextRef="#ctx0" brushRef="#br0" timeOffset="39031.2323">13033 9097 14349,'-61'0'481,"42"0"1024,19 0-320,0 0-1057,0 0 705,19 0-417,3 19-416,-3-19 161,20 0-290,2 0-1344,-3 0-1057,3 0-1602</inkml:trace>
  <inkml:trace contextRef="#ctx0" brushRef="#br0" timeOffset="39419.2546">13430 8718 14509,'0'-19'1313,"19"38"-95,-19 2 479,-19 19-544,19-1 32,-20 21-128,-1-1-384,21-19-128,-19 19-129,-1 2-352,1-22-128,19 21 192,-21-21-320,21 0-481,0-18 225,0-1-129,0-20 161,21-20 288,-2-1 32,1 2-257,20-20 65,-20 19 448,-1-21-160,1 22 0,1 19 128,-21 0-192,19 0 321,-19 0 287,0 39-95,-19-18-129,19 18-32,-21 0-224,21 2 224,-20-21-416,20 1 128,0-3-320,0 1-577,20-19-929,-20 0-1985,21 0-2211</inkml:trace>
  <inkml:trace contextRef="#ctx0" brushRef="#br0" timeOffset="39588.2642">13668 9175 15534,'-19'41'1121,"-3"-22"-864,22 20 31,0-18-32,0-1-192,22 0-64,-3-20-1954,1 0-3459</inkml:trace>
  <inkml:trace contextRef="#ctx0" brushRef="#br0" timeOffset="39747.2733">13786 8917 14317,'-19'-59'32,"19"39"128,0 20-288,0-20 32,0 20-128,0 0-1730,0 0-2754</inkml:trace>
  <inkml:trace contextRef="#ctx0" brushRef="#br0" timeOffset="40064.2914">13866 8997 11530,'0'59'2082,"0"-39"321,0 20-994,0-1 32,0 2-416,-20-21-448,20 19-417,0-20-128,-19 2 288,19-21-608,0 0 288,0 0 352,19-21-416,-19 2 96,20-1-160,1 1 256,-1-22-256,-1 21 160,0 20 225,3-19-161,-22 19 256,19 0 0,-19 0-256,19 19 161,-19 1-289,0 1 64,0-1-193,0 19-735,0-20-674,0-19-2177,0 21-2467</inkml:trace>
  <inkml:trace contextRef="#ctx0" brushRef="#br0" timeOffset="40554.3195">14104 9116 10153,'41'-60'1185,"-2"40"545,-20 1-97,2 19-191,-1-20 127,-1 20-512,-19 20-224,0-1-320,0 21-97,0-19-32,0 18-63,-19-20-289,-1 1 0,-1 1-128,2-21-129,19 20-191,-20-20-64,20-20 159,-19 20 1,19-21-321,19-18 129,1 19-161,-20 1 33,40-2 63,-20 1 321,-1 0 224,1 20 160,-20 0 352,21 20 161,-21 21 224,0-2-64,0 21 159,0-1-255,0 1-128,-21 18-1,1-17-223,1 18-257,-1-20 96,-20 21-64,1-20 64,-2-20-224,2-20 320,18-1 33,2-19 95,-1-19-288,20-1 96,0-20 97,0 1-449,0-2 128,20 1-97,-1 2 33,2-3-704,-1 20-257,19 2-609,-18 1-1185,18 18-1409</inkml:trace>
  <inkml:trace contextRef="#ctx0" brushRef="#br0" timeOffset="41124.3521">15494 9116 16719,'-20'-40'128,"20"40"321,-19 0 672,19 0-448,-21 21 544,1-2-288,1 20-225,-20-19 161,18 21-577,1-22-192,20 1-128,0-1 64,0 2-96,20-21-256,1-21 288,18 2-897,21-20-192,-21 19-320,1-21 448,-1 22 320,-19-20 577,1 39 160,-2-21 256,-19 21 577,0 0 0,0 21-320,-19-2 255,-2 20-159,1 2-192,20-2-33,-19-19-352,19 20-480,0-20 288,0-20-449,0 0-1313,19 0-896,1 0-1795</inkml:trace>
  <inkml:trace contextRef="#ctx0" brushRef="#br0" timeOffset="41534.3755">15910 8660 17488,'0'19'-256,"0"1"1089,0 20-193,0 0 866,-19 19-1,0 1-640,-1-1-192,-1 1-257,2-1-288,-20-19 96,17 19-320,22-18 224,-19-22-256,19 1 64,0-20-512,19 0 672,3-20-160,-3 1-97,20-1-287,2-1 320,-3 1 0,-16 1-128,-3-1 352,0 20-417,-19 20 385,0-1-64,0 1 193,-19 21-33,0-22 96,-22 20 96,22 2 65,-1-21-1,-20 1-256,20-21-96,1 0 481,-3 0-481,3 0-449,0-21-383,19 21-385,0-20-1314,19 20-1825</inkml:trace>
  <inkml:trace contextRef="#ctx0" brushRef="#br0" timeOffset="41835.3928">16011 9374 11210,'-21'-18'3011,"42"-3"-2915,-21-19 929,20 0-160,18 20 864,-16-19-479,16 18-738,-18-18 321,20 19-192,-20 1-225,-1 19-96,-19 0 225,20 19-1,-20 1-159,-20 19 127,20-18-160,-39 18 1,18 0-129,2-18-160,-20 19 64,20-19-160,-3-21-96,3 18-929,19-18-160,0 0-801,0 0-2498,0-18-5926</inkml:trace>
  <inkml:trace contextRef="#ctx0" brushRef="#br0" timeOffset="42063.4058">16327 9116 17232,'-19'39'576,"-1"-19"161,20 1 1121,0 18-225,0-19-383,0-1-322,0 2-703,20-1-193,-1-20 128,2 0-256,-1-20-64,-1 20-321,0-40 65,22 20-641,-21 1-32,-1-1-737,2-1-1537,-1-18-2371</inkml:trace>
  <inkml:trace contextRef="#ctx0" brushRef="#br0" timeOffset="42312.42">16883 8619 13420,'-39'60'4292,"20"0"-3363,-2-20 64,1 19 256,-18 20 1122,16-19-546,3 19-768,-20-19-576,18-1-161,21 1-64,0-21-256,0 2-96,0-21-224,21-20-545,-1 21-64,-1-21-672,0-21-1282,3 1-1794,-3 0-2177</inkml:trace>
  <inkml:trace contextRef="#ctx0" brushRef="#br0" timeOffset="42449.4278">16606 8997 14830,'-41'-20'2049,"41"20"418,22 0-1955,-22 0 161,19 20 0,20-20-705,-18 20-257,18-20-1793,2 19-2978</inkml:trace>
  <inkml:trace contextRef="#ctx0" brushRef="#br0" timeOffset="43046.462">18174 9017 11242,'-39'19'6278,"18"1"-6054,1 21 1025,20-2-640,0 0 832,0 2-448,0-22-224,0 20-192,0-18-449,0 19 32,0-40-256,0 21 320,0-21-352,0-21-288,0 1 448,20 0-353,-20-20 513,40 1-544,-20-2 256,21-18-96,-3-1-32,1 1-33,2-1-95,19 21 160,-21-21 160,21 40 32,-41 20 192,22 0 192,-41 0-256,0 40 225,-22 0 223,3-1-287,-20 1 191,-1 0-128,-20-1-31,1 2-1,19-22 0,1 1-416,-2-1 96,22-19-96,19-19-641,0 19-480,0-20-640,41 20-1507,-22-19-2113</inkml:trace>
  <inkml:trace contextRef="#ctx0" brushRef="#br0" timeOffset="43275.4752">18530 8898 17200,'22'0'544,"-3"0"1442,20 0-1025,21 0-320,-19-20 63,17 20-223,-17 0-545,19 0 96,-22 0-288,-18 0-353,1 0-736,-2 20-257,-19-20-1120,0 0-449</inkml:trace>
  <inkml:trace contextRef="#ctx0" brushRef="#br0" timeOffset="43415.4832">18870 8898 10762,'-22'19'3075,"22"-19"224,-19 40-833,0 0-896,-1-1 31,-1 1-480,-18 0-961,20-1 64,19 2-256,-22-21-416,22-1-865,0 1-2275</inkml:trace>
  <inkml:trace contextRef="#ctx0" brushRef="#br0" timeOffset="44025.5181">20437 8858 18609,'20'-20'-96,"-20"20"192,0 0 128,-20 0 33,-1-20 95,2 20-128,-20 0-96,-2 0 64,2-20 161,20 20-481,-22 0 320,3 0-288,16 0 64,3 0 128,0 0-256,19 0 128,-20 0-64,20 20 288,0 0-32,0 0 384,0 20 161,0-1-32,0 1-1,0 0-287,-21-1 95,21 2-384,0-2 128,0-20-352,0 1 128,0 1-480,0-21-833,0 20-1090,-20-20-2273</inkml:trace>
  <inkml:trace contextRef="#ctx0" brushRef="#br0" timeOffset="44213.5288">19980 9036 17040,'19'0'96,"3"0"384,-3 0 609,0 20-288,22-20 384,-2 20-672,-20-20-417,3 21 64,16-21-320,-18 19-673,1-19-1025,-2 0-1601,-19 0-2371</inkml:trace>
  <inkml:trace contextRef="#ctx0" brushRef="#br0" timeOffset="44488.5446">20358 9056 12395,'19'20'961,"1"1"865,-20 18-257,0-20-255,19 1-65,-19 1-673,0-1-63,0-1-193,0 1 32,0-1-191,0-19 63,0 0 513,0 0-225,-19 0 65,19-19-289,0-1 320,0 1-383,0-22 95,19 21-64,2 1-416,-1-20 128,-1 18 32,22 1-256,-22 0-609,20 20-865,2 0-832,-22 0-994,0 20-1216</inkml:trace>
  <inkml:trace contextRef="#ctx0" brushRef="#br0" timeOffset="44768.5605">20616 9255 12876,'0'-39'160,"0"19"1121,19-1 224,0 1 65,3 1-449,-3-1-480,20 1-129,-18-2 161,-1 21-193,-1 0-31,0 0-1,-19 21-32,0-2 193,0 20-161,-19-19 33,0 21-1,-1-22-223,-21 1-129,22-1 224,0 2-352,-3-21-224,3 0-257,19 0-608,0 0-832,0 0-1026,0-21-2242</inkml:trace>
  <inkml:trace contextRef="#ctx0" brushRef="#br0" timeOffset="45300.5909">21013 8997 15502,'19'0'2338,"-19"0"-2209,0 20 639,0-20 1058,0 39 224,0-19-801,-19 1-416,0 18-160,-3-20-97,3 22-352,-1-21 97,1 19-321,-2-20 288,21 2-352,0-21 0,0 0-160,0 0-1,0 0 161,21 0-32,-2-21-288,1 2 512,-1-20-320,3 19 224,16-1-32,-18 1-192,1 1 192,-21 19-64,19-20 96,-19 20 0,0 20 96,0-20 32,0 19 96,0 1-256,-19-20 64,19 21-64,0-21 32,0 20-64,0-20 32,0 0 32,19 0-96,1 0 64,-1 0-64,1 0 64,1-20 160,-21 20-320,19 0 320,-19 0-128,0 0 160,20 0-63,-20 20 223,0-1-64,0 1-320,0-1 128,0 2-32,0-1-768,0-20-706,19 20-1472,-19-20-2820</inkml:trace>
  <inkml:trace contextRef="#ctx0" brushRef="#br0" timeOffset="45753.6169">22183 8997 17936,'0'-20'161,"-19"0"415,19 20 257,-19 0 352,-3 20 256,-16 0 129,-3 19-609,2 1-64,-2 0-225,22-20-383,0 19-257,19-18 32,19-1-64,0-1 0,22 1-257,19-1-191,-2-19-641,2 0-320,1 0-673,-1 0-1121,-22 0-1153</inkml:trace>
  <inkml:trace contextRef="#ctx0" brushRef="#br0" timeOffset="46006.6313">22362 8977 19186,'21'0'128,"-2"0"1089,20-20 0,2 20-288,-2 0 96,1 0-705,-1 0 33,2 0-289,-2 0-128,1 0 96,-1 0-449,-20 0-352,22 0-992,-22 0-866,-19 0-1921</inkml:trace>
  <inkml:trace contextRef="#ctx0" brushRef="#br0" timeOffset="46183.6414">22660 8977 11562,'-41'59'7335,"22"-39"-6566,0 21 737,-1-2-97,20 0-160,0-18-768,-19 18-353,19-19 32,0-1-1057,0 2-1313,0-1-3395</inkml:trace>
  <inkml:trace contextRef="#ctx0" brushRef="#br0" timeOffset="48747.7882">329 10825 10794,'-79'0'96,"38"19"352,3-19 1442,16 0 288,3 0-544,19 0-738,0 0-63,19-19-32,3 19-128,16 0-97,22 0 65,0 0-161,20 0-159,-3-20-97,3 20-64,21 0-64,-22 0 224,1-20-384,18 20 224,-18 0-352,-20 0-64,-2-20-128,2 20-577,-21 0-385,-18 0-127,-1 0-705,-1 0 288,-19 0-2210</inkml:trace>
  <inkml:trace contextRef="#ctx0" brushRef="#br0" timeOffset="49004.8029">467 10924 15662,'-118'39'193,"77"-39"383,22 0-448,19 0 1025,0 0-192,19 0-192,22-19 96,19 19-545,17 0 128,3 0-383,-1-20 63,1 20 32,-1 0-160,-19 0 32,0 0-224,0 0-225,-1 0-640,-19 0-192,-1-20-577,2 20-352,-22-19-801</inkml:trace>
  <inkml:trace contextRef="#ctx0" brushRef="#br0" timeOffset="49293.8194">1023 10626 11210,'-19'-40'961,"19"40"-1249,0-19 384,0 19 160,19 0 193,1 0-33,1 0 160,18 0 1,-20 19-97,22 1-191,-2 19-1,1-18-160,-20 18 32,18 1 64,-16-20 225,-3 20 352,0-1 320,-19-19 0,-19 1-545,0-2-127,-22 21-129,2-21-64,-21 22-384,19-22 96,-17 1-288,18 20-1282,1-21-2401</inkml:trace>
  <inkml:trace contextRef="#ctx0" brushRef="#br0" timeOffset="49856.8516">2453 10567 18481,'39'-20'-64,"-39"20"-1121,20 20 1473,-20-1 289,21 1 159,-21 19 321,19-18-256,-19 18-224,0 1-257,0-20-128,0 20 64,0-1-160,0 2-128,0-22 64,0-19 161,0 0-161,0 0 96,20-19 160,-20-2-352,19-18 192,0-1-256,3 20 320,-3-20-352,0 20 96,1 1 96,1 19-256,-21 0 128,0 0 32,20 19 0,-20 21 224,19-20-160,-19 20 96,0-1-64,0-19 32,19 20-673,-19-20-1120,22 0-1090,-3-1-1569</inkml:trace>
  <inkml:trace contextRef="#ctx0" brushRef="#br0" timeOffset="50128.8672">2909 10944 10986,'0'-40'64,"19"21"577,3-2 1280,16-18-511,3 19 95,-2 0-352,-20 0-512,22 20-161,-22 0-63,1 20 31,1 0 161,-21 0 31,0-1 65,0 1-64,-41 20-449,2-20 128,-1 0-32,20-1-192,-20-19-544,1 0-449,39 0-1089,-19-19-2146</inkml:trace>
  <inkml:trace contextRef="#ctx0" brushRef="#br0" timeOffset="50862.9092">4457 10526 11050,'0'-19'833,"-19"-1"-97,-1 20 1186,-1 0-833,-18 20 289,-1-1-353,1 22-32,-2 18-1,2-19-127,-1-1 32,20 21-545,1-20-159,19-20-193,0 19-32,39-18 64,-18-2-32,37-19-193,2 0-960,0 0-480,0-19-930,20-2-1633</inkml:trace>
  <inkml:trace contextRef="#ctx0" brushRef="#br0" timeOffset="51105.923">4676 10526 13708,'0'0'449,"20"0"1857,-1-19-1121,22 19 96,-3 0-480,3 0-192,17 0-97,-17 0-384,19 0-128,-21-20 32,21 20-416,-21 0-641,-18 0-897,-2 0-1153,1 0-2754</inkml:trace>
  <inkml:trace contextRef="#ctx0" brushRef="#br0" timeOffset="51262.932">4994 10547 10441,'-21'39'1442,"1"-19"1216,1 19-672,0 2-384,-3-22-385,3 21-769,0-20-512,19 20 96,0-20-1281,0-1-2402</inkml:trace>
  <inkml:trace contextRef="#ctx0" brushRef="#br0" timeOffset="51671.9553">5808 10924 10121,'0'-39'3331,"0"-2"-3171,0 22 1538,19-21-641,1 0 512,-1 20-479,2 0-386,-1 20-319,-1 0 31,-19 0-32,20 20 33,-20 0 95,0 20-320,0-20 65,-20 19 95,1-19-192,-1 20-192,-1-20 288,2 0-416,-1-20-128,1 19-641,19-19-288,0 0-961,0-19-1602,0-1-2466</inkml:trace>
  <inkml:trace contextRef="#ctx0" brushRef="#br0" timeOffset="52003.9743">6104 10567 13805,'0'19'352,"0"1"1570,0 0-97,0 20-287,-19-1-321,0 1-224,19-20-545,-20 20-159,20-20-65,0-1-320,0-19 128,0 20-96,0-20-224,20 0 255,-1-20-287,0 1 128,3-1 224,-3-20-256,20 20 224,-20 0 96,3 0-288,-3 1 128,-19 19 32,19 0 256,-19 19-256,0 1 256,0 0-256,0 0 32,0 0 0,0 0-192,0 0-481,0-1-992,20-19-1635,-20 0-1344</inkml:trace>
  <inkml:trace contextRef="#ctx0" brushRef="#br0" timeOffset="52231.9875">6562 10308 14381,'-20'40'1858,"20"19"-1346,-21-18 898,21 18-161,-19 1 384,-1-1-544,1 1-416,-2-1-513,21 1-128,-20-21-288,20-19-256,0 1-770,0-21-1440,20 0-1506</inkml:trace>
  <inkml:trace contextRef="#ctx0" brushRef="#br0" timeOffset="52383.9962">6622 10666 14317,'0'20'160,"19"-1"-128,-19 1-32,20 0 192,-20 0 289,19 0-257,2-20-448,18 0-1538,-20 0-4259</inkml:trace>
  <inkml:trace contextRef="#ctx0" brushRef="#br0" timeOffset="52557.006">6938 10666 14285,'-39'39'865,"-2"1"1505,3 0-961,-1 19-63,-21 1 351,0-1-448,0 1-448,1 0-673,38-20-160,-18-21-416,20 1-897,19 0-1282,0-20-3427</inkml:trace>
  <inkml:trace contextRef="#ctx0" brushRef="#br0" timeOffset="53175.0413">7971 10745 10666,'-20'-59'2402,"20"39"-2210,-19 20 1378,19 0-545,-21 0 512,1 20-32,-19-1-352,-1 21-256,1 20 0,-2-21 32,22-19-513,0 20-63,19-20-449,0-20 128,19 0-32,0 0-160,22-20-417,17 1-352,-17-22-256,19 22-577,-21-21 321,1 0 608,-20 20 449,-1-19 64,1 19 159,-20 20 161,0 0 32,0 0 321,-20 0 383,-19 39 353,18 1 65,-18 0-65,20 0-257,-22 20-159,22-41-353,19 21-288,0-21-32,19-19-320,1 0-993,20 0-1858,-20-19-1377</inkml:trace>
  <inkml:trace contextRef="#ctx0" brushRef="#br0" timeOffset="53730.073">8527 10288 12107,'0'-59'384,"0"59"257,0-21 960,0 21-800,0 21 512,-20 17 1,-1 24-257,2-3 192,-20 20-256,18 1-128,1-1-545,1 0 64,0 1 1,19-21-449,0 1 128,19-40-64,0 0 32,22-1-769,-22-19-512,20-19-705,2-1-1826,-22 0-2626</inkml:trace>
  <inkml:trace contextRef="#ctx0" brushRef="#br0" timeOffset="53901.0829">8349 10666 14798,'-60'20'352,"40"-20"1826,20 0-1473,20 0 159,-20 19-127,38-19-385,-16 0-255,16 0-194,22-19-575,-21 19-1795,21-20-1376</inkml:trace>
  <inkml:trace contextRef="#ctx0" brushRef="#br0" timeOffset="54163.0978">8963 10169 15086,'0'0'480,"0"20"545,-19 20 513,-1-2-513,-21 43 576,22-22-416,-20 21-256,-1 19-448,1-19 31,18-1-31,1-19-546,20-1 322,20-19-193,1 0-288,18-21 31,-20-19-607,22 0-866,-3 0-960,3-19-1474</inkml:trace>
  <inkml:trace contextRef="#ctx0" brushRef="#br0" timeOffset="54357.1089">8686 10586 13260,'-60'0'801,"60"20"1185,0 0-1410,0-20 225,19 19-256,22 2-385,-2-21-160,21 20-705,-20-20-961,18 19-319,-17-19-1571</inkml:trace>
  <inkml:trace contextRef="#ctx0" brushRef="#br0" timeOffset="54725.13">9221 10666 8584,'21'-40'544,"-21"20"1186,0 0-929,0 1 1120,-21 19-159,1 0-321,1 19-95,0 1-33,-22 0-288,21 20 256,1-1-544,-2 1-33,1-20-319,20 20-65,0-20-384,20-20 96,1 0-96,18 0-384,2-20-289,17 0-769,-18-20-95,-1 20 160,-18-19 416,-1 19 448,-1-1 417,1-18 96,-20 39 160,-20-20 96,20 20 481,-19 20 128,-1-20 31,-1 39-95,2-18 32,-1 18-193,1 1-191,19-20-289,0 0-32,0 0 0,19 0-737,1-20-768,-1 19-1282,2-19-1280</inkml:trace>
  <inkml:trace contextRef="#ctx0" brushRef="#br0" timeOffset="54975.1443">9579 10586 13773,'-19'0'1409,"19"0"1089,0 0-704,-22 40 192,3 0-545,0-1-544,-1 1-256,-1 0-289,21 0-256,0-21-128,21 1 64,-1-20-320,18 0-513,-16 0-672,36 0-481,-17-20-1313,-22 1-577</inkml:trace>
  <inkml:trace contextRef="#ctx0" brushRef="#br0" timeOffset="55152.1545">9876 10606 13516,'-20'39'1826,"20"-18"224,-19-1-1057,0 19 608,-3-19-768,3 0-673,-1 0-32,20 0-480,0-20-769,20 20-1473,-1-40-1474</inkml:trace>
  <inkml:trace contextRef="#ctx0" brushRef="#br0" timeOffset="55365.1666">10095 10526 14125,'-60'41'1441,"40"-22"513,-19 21-641,18-21 1026,-18 22-866,20-2-544,-2-19-417,21 0-255,0 0-129,21-20 96,-2 0-320,20 0-321,2 0-672,-2-20-736,1 20-994,-1 0-2402</inkml:trace>
  <inkml:trace contextRef="#ctx0" brushRef="#br0" timeOffset="55688.185">10492 10329 19506,'-19'19'288,"19"0"705,0 21-416,-22 1 159,22-2 546,-19 21-321,-1-21-865,1 1 64,19 0-288,0-1-961,0 1-1314,-19 0-3458</inkml:trace>
  <inkml:trace contextRef="#ctx0" brushRef="#br0" timeOffset="55844.194">10393 11043 15406,'-19'20'1730,"19"-20"-2179,19-20-928,0 20-2531,-19-20-416</inkml:trace>
  <inkml:trace contextRef="#ctx0" brushRef="#br0" timeOffset="56078.2074">10810 10229 20211,'-20'59'544,"20"-18"353,-21-3-128,21 22-129,-19 0 610,-1-21-450,1 2-543,19 18-225,-21-19-161,21-1-1440,0 1-1346,0 0-1441</inkml:trace>
  <inkml:trace contextRef="#ctx0" brushRef="#br0" timeOffset="56226.2158">10651 11063 17520,'-20'39'3011,"20"-39"-2723,0 0-128,0 0-896,20 0-642,-20-19-3394</inkml:trace>
  <inkml:trace contextRef="#ctx0" brushRef="#br0" timeOffset="60765.4755">12517 10626 6598,'0'-20'3075,"-19"20"-801,19 0-416,-22 0-353,3 20-224,0 20 64,-1 19-63,-1 1-1,2 19-224,-1 1 32,-21-1-577,22 0-255,0 1-161,19-20-32,0-21-352,19 1-449,41-40-608,-21 0-833,21 0-1826</inkml:trace>
  <inkml:trace contextRef="#ctx0" brushRef="#br0" timeOffset="62307.5637">12755 10745 9769,'0'-20'320,"0"20"1121,0 0 1,0 20 63,0 0-127,-21 20-257,2-1-481,19 2-31,-20-2-225,1 20-256,19-19 32,-21 0-160,21-1 0,0-18-96,0-21 96,0 0-96,21-21-128,-2 2-192,1-1-33,-1 0-31,22-19 63,-22 18 161,1 1 64,1 1 128,-21 19 0,19 0 160,-19 19 32,0 1 192,0 1 33,-19 18 31,-2 1 32,1-21-31,1 2-65,-1 18 0,-1-19-159,-18-20 95,20 20-160,-2-20-64,1 0-224,20-20-193,0 20-992,0-20-673,20 0-1441</inkml:trace>
  <inkml:trace contextRef="#ctx0" brushRef="#br0" timeOffset="62549.5775">12914 10983 12972,'-40'60'128,"20"-20"2274,20 0-576,-19-21-32,19 21-545,0-20-833,19 0-256,1-20 33,-1 0-258,22 0 290,-22-20-353,22 0 96,-2 0-481,-20 0-128,22-20-736,-41 21-609,19-1-608,-19 0-2659</inkml:trace>
  <inkml:trace contextRef="#ctx0" brushRef="#br0" timeOffset="62805.5921">13469 10547 11530,'0'20'417,"-20"-1"1985,1 21-288,-1 0 128,-1 19-544,-18 1-353,20 19-544,-2 1-161,1-20-255,1-1-65,19 1-416,19-21 160,1 1-480,1-20-321,-2-20-448,1 20-929,-1-20-1506,-19-20-1216</inkml:trace>
  <inkml:trace contextRef="#ctx0" brushRef="#br0" timeOffset="62950.6005">13331 10983 11018,'-41'-39'1377,"22"39"1762,19 0-1025,0 0-512,0 0-962,0 0-512,19 0-128,1 19-160,20-19-1986,20 0-3459</inkml:trace>
  <inkml:trace contextRef="#ctx0" brushRef="#br0" timeOffset="63402.6263">13945 11202 13004,'22'-60'128,"-3"20"2018,0 21-865,1-21 96,20 40-191,-20-20-450,-1 40-319,1 0-225,1 0 64,-2 20-96,-19-21 32,-19 21 65,19-20-65,-41 20-192,22-21 160,-22 1-32,2 0-64,1-20 96,16 0-288,22-20-288,-19 20-257,19-20-960,19 1-930,3-1-1024</inkml:trace>
  <inkml:trace contextRef="#ctx0" brushRef="#br0" timeOffset="63638.6398">14521 10666 9384,'21'-21'2275,"-21"21"-1315,0 0 1475,-21 41-642,1-2 1,-18 21-385,16-1-352,3 21-128,0 0-352,-1-21-353,20 1-64,0-1-160,20-19 96,-1-20-512,0-1-257,3 1-1184,16-20-1635,-18 0-3234</inkml:trace>
  <inkml:trace contextRef="#ctx0" brushRef="#br0" timeOffset="63808.6495">14362 11023 14189,'-19'0'705,"19"0"1280,0 0-895,19 0-258,2 20-479,-1-20-97,-1 0-416,22 0-321,-3 0-1409,-18-20-1985</inkml:trace>
  <inkml:trace contextRef="#ctx0" brushRef="#br0" timeOffset="64174.6705">14800 10686 11498,'19'19'3524,"-38"21"-2595,19 0 1153,-21 19-769,1 1 320,1-20-512,-1 20-352,-1-1-737,2 1 96,19-1-64,-20-19-64,20-1-448,0-19-321,0 0 193,0-40 383,20 0 226,-1 1-290,2-1 257,18-20-160,-19 20 128,1-19 64,18 18 0,-20 2-96,-19 19 224,21 0-256,-21 19 320,0 21 33,-21 0-65,21-20 64,-19 20-192,19-1-64,0-19-192,0 0-192,0 0-802,19-20-1408,-19 0-1506</inkml:trace>
  <inkml:trace contextRef="#ctx0" brushRef="#br0" timeOffset="64509.6896">15058 11162 13100,'0'20'1089,"0"0"-64,0 0 160,0 0-608,19-20 544,0 0-673,-19 0-256,41 0-128,-21 0-128,-1-20-288,2 0-97,-1 0 129,-20 0 96,0 0 160,0 1 96,0-2-32,0 2 96,-20-1 64,20 20 160,-21-20 129,2 20 192,19 20 287,-20 0-31,1-1 192,-3 2-320,3 18-96,0 1-257,19-20-320,19 0-128,22-1-256,-2-19-897,1 0-2050,18 0-2146</inkml:trace>
  <inkml:trace contextRef="#ctx0" brushRef="#br0" timeOffset="65052.7207">15455 11004 15662,'0'0'225,"0"19"511,0 21 738,0-1-545,0 1 512,-21-20-544,21 20-705,0 0 96,0-21-64,0 21-224,-20-20-64,20 0 96,0-20 64,0 0-224,20-20 160,-20 0-32,21-20 0,-2 21 96,1-21 65,-1 20-129,2 0-96,18-19 224,-19 18 128,1 21 0,18-19-384,-20 19 96,2 19-64,-1-19-1249,18 21-1410,-16-21-2370</inkml:trace>
  <inkml:trace contextRef="#ctx0" brushRef="#br0" timeOffset="65505.7466">16387 11043 16527,'-60'40'96,"41"-21"1346,-1 21-706,-20-20 642,20 20-33,1-20-705,19 0-159,0-1-417,0-19-32,19 0-288,22 0 96,-22-19-353,20-1-63,2 0-33,-3-20 65,-16 20 159,-3 1 481,-19-2-288,20 21 384,-20-19-288,0 19 448,-20 19 257,20 2-161,-19 18 1,-3 1-97,3-20 129,0 19-481,19-19 160,0 0-256,19 0-353,-19-20-672,19 0-1153,3 0-1634</inkml:trace>
  <inkml:trace contextRef="#ctx0" brushRef="#br0" timeOffset="65759.7611">16864 10666 16431,'-20'59'224,"1"-19"1538,-2 0-577,-18 19 320,20 1-319,-22 20-354,22-21-255,-22 1-321,41-21-192,-20 21-64,20-40-224,20-1-385,1 1-159,-1-20-706,-1 0-1056,0 0-1858</inkml:trace>
  <inkml:trace contextRef="#ctx0" brushRef="#br0" timeOffset="65919.7704">16625 11043 15438,'-38'0'993,"16"0"801,22 20-193,0-20-1248,0 0 608,22 0-641,16 0-352,3 20-513,-2-20-2145,21 0-2980</inkml:trace>
  <inkml:trace contextRef="#ctx0" brushRef="#br0" timeOffset="66347.7947">17141 10844 11627,'41'-79'2146,"-41"59"-1698,0 0 1506,0 20-833,0 20 448,-20 0-384,-1 20-256,2 19 224,-1 21-384,-21-20-64,22 19 32,-20 0-481,18-19 160,21-1-320,0-19-224,21-20 320,-1 0-192,-1-20-320,22 0-257,-2 0-415,1-20-1090,-1-20-961,-20 20-2018</inkml:trace>
  <inkml:trace contextRef="#ctx0" brushRef="#br0" timeOffset="66519.8047">17061 11063 14029,'-79'0'480,"60"0"1858,-1 0-416,20 0-769,0 0-288,0 20-865,20-20 96,-1 0 0,22 19-640,-3-19-1218,23 21-1697,-21-21-2371</inkml:trace>
  <inkml:trace contextRef="#ctx0" brushRef="#br0" timeOffset="66882.8254">17519 11102 7174,'0'-19'3524,"-20"19"-1699,1 0 578,-2 0-482,-18 19 322,20 21-610,-22-20-448,22 20-160,-1-20-576,-1 0-161,21-1-96,21 1-384,-1-20 32,-1 0-353,22-20-608,-3 1-128,3-1-449,-2 0 738,-20-20 607,1 20 257,1 1 160,-21-2-64,0 21 224,0-19 193,-21 19 191,21 19-31,-20-19-193,1 40 97,-1-20-257,1 0-64,19 0-352,-21 0 256,42 0-769,-21-20-992,19 19-1090,1-19-3363</inkml:trace>
  <inkml:trace contextRef="#ctx0" brushRef="#br0" timeOffset="67118.8389">17817 11083 8584,'-21'-20'4164,"21"20"-2147,-19 0 450,-1 20-770,20-1 353,-19 2-480,-22 18-385,41-19-384,-19 20-481,-1-20 0,20 19-288,20-39-160,-1 20-64,1-20-737,20 0-416,-20 0-1250,20 0-1985</inkml:trace>
  <inkml:trace contextRef="#ctx0" brushRef="#br0" timeOffset="67294.849">18056 11063 13644,'0'20'1089,"0"-1"801,-22 2-384,3-2-97,0 1-32,-1 20-704,-1-20-609,1 0 32,20-1-737,0-19-1152,0 20-1474,20-20-2563</inkml:trace>
  <inkml:trace contextRef="#ctx0" brushRef="#br0" timeOffset="67508.8611">18292 11043 13548,'-39'20'929,"20"0"1185,0-1-288,-3 2 128,-17-2-96,20 21-833,-2-20-321,21-20-544,0 20-96,0 0 129,0-20-418,21 0-159,18 0-673,-20 0-801,22 0-1473,-22 0-929</inkml:trace>
  <inkml:trace contextRef="#ctx0" brushRef="#br0" timeOffset="67788.8773">18530 11102 10249,'-19'-19'1858,"19"-1"352,-19 20-224,-1 20 256,-20-20-320,20 19-641,1 2-672,-2-2-257,21 1-160,0 0-96,21-20 64,-21 20-192,19 0 193,1-20-258,-1 20 97,-19-1 32,0 1-160,0 0 256,-19 20-95,-20-20-1,18-1 32,-18 1 352,-2-20-256,22 0-224,-1 0-256,20 0-705,0-20-1730,0 1-3779</inkml:trace>
  <inkml:trace contextRef="#ctx0" brushRef="#br0" timeOffset="68198.9006">19366 11222 19922,'-22'59'1346,"3"-39"-1314,19 20 352,0 19-96,0-18 545,0-22-224,-19 21-449,19-1-64,0 1-384,0 0-385,0-20-864,19-1-1026,-19 2-2177</inkml:trace>
  <inkml:trace contextRef="#ctx0" brushRef="#br0" timeOffset="68493.9175">19445 11321 12107,'20'-99'929,"-1"59"-32,0 0 896,3 0-479,-3 1 159,0 19-416,1 20-352,1 0-97,-2 0 65,1 40-65,-20-21-255,19 21 63,-19 0 1,-19 0-65,19-20 32,-39 19 193,18-19-321,1-20-256,1 0 320,0 0-448,-3 0 64,3-20-192,19 0-321,-19 20-864,38-19-1057,-19-1-2115</inkml:trace>
  <inkml:trace contextRef="#ctx0" brushRef="#br0" timeOffset="68797.9349">19782 11301 15118,'0'-40'64,"20"21"544,-1-21-191,22 20 384,-2-20-129,1 21-159,-1-2-65,-20 21 33,3-19-33,-3 38-128,-19-19 65,0 21 127,-19 18-127,-3-19-1,-16 0-96,-3 20-128,2-21 0,-2-19-127,22 20-33,-20-20-161,18 0-960,21 0-768,0 0-1507,21-20-1376</inkml:trace>
  <inkml:trace contextRef="#ctx0" brushRef="#br0" timeOffset="69107.9526">20317 11043 11883,'22'-20'1697,"-22"20"770,-22 0-1090,3 0-160,-20 20 257,-2 0-353,3 0-64,-3-1-417,2 2-63,18-2-225,21 1-320,0 0 128,0-20-128,21 20 64,-1-20-96,-1 20-192,0-20 224,3 20-64,-3-1 128,-19-19 0,0 20-96,0 0 0,-19-20 257,-3 20-257,-16-20 256,18 20-416,-21-20 352,41 0-608,-19 0-449,19 0-705,0-20-1409,19 20-1601</inkml:trace>
  <inkml:trace contextRef="#ctx0" brushRef="#br0" timeOffset="69436.9714">20676 10983 16431,'-22'21'416,"3"-21"770,0 19 31,-22 1 512,2 0-127,-2 0-705,3-1-673,18 2 96,-1-2-352,21-19 64,21 20-32,-21 0 0,20 0 64,-1-20-256,0 20 352,-19 0-96,0-20-192,0 19 320,0 1-63,-19 0-129,-20 0 192,18-20-64,-18 20 64,1-20-128,16 0-160,22 0-320,-19 0-385,19 0-929,19 0-1088,3-20-1282</inkml:trace>
  <inkml:trace contextRef="#ctx0" brushRef="#br0" timeOffset="69614.9817">20676 11123 13484,'-41'39'3684,"22"-19"-3140,19 0 737,-20 0-288,20 19 96,0-19-928,0-20-33,0 20-641,20-20-1729,-1 20-2434</inkml:trace>
  <inkml:trace contextRef="#ctx0" brushRef="#br0" timeOffset="69738.9887">20755 11142 13676,'-21'-40'385,"21"21"-609,0-1-1,0 0-447,21 0 672,-21 20-449,0 0-4259</inkml:trace>
  <inkml:trace contextRef="#ctx0" brushRef="#br0" timeOffset="70245.0176">21052 10666 17936,'0'20'-320,"-20"-1"737,20 21 447,-19 0 994,0 0-192,-3 20-481,3-21-513,-1 20-255,1-19-33,-22 20-384,22-20 128,0-1-64,-22 1 33,41-40-97,0 20-289,0-20 193,19-20-224,3 0 128,16 0-1,3 0-95,-2 1 128,2-2-64,-3 2 192,-18-1-64,1 20 128,-21 0 192,0 20-64,0-1 128,-21 21-192,1-20-31,-18 20 351,16-20-384,-17 0 256,-1-1-192,20 1-192,-18-20 96,16 20-96,3-20-288,19-20-417,0 20-929,19-20-736,3 1-1281,-3-1-2403</inkml:trace>
  <inkml:trace contextRef="#ctx0" brushRef="#br0" timeOffset="70464.0302">21309 10686 14349,'22'19'2082,"-22"-19"-865,0 40-192,-22 0 417,3 0 479,0 20-479,-22-21-417,2 20-481,20 1-95,-22-1-289,2 1-64,20-20-160,-2-20-160,21 0-449,0-1-1153,0-19-1056,21 0-1923</inkml:trace>
  <inkml:trace contextRef="#ctx0" brushRef="#br0" timeOffset="70835.0515">21309 11123 15374,'0'39'352,"22"-39"-63,-22 20-129,0-20 512,19 0 385,-19 0-672,20 0-353,-1 0-384,22 0-33,-22-20 33,0 0 128,3 20 63,-22-19 65,0-2 128,0 2 32,0-1 33,0 0 95,0 20 192,-22-20 257,3 20-1,0 20 674,-1-20-97,-1 20-224,2 19 0,-20-18 0,17 18-129,3 1-287,19 0-385,0-21-96,0 21-64,19-20 0,3-20-480,17 20-737,1-20-449,-1 0-1120,2 0-1731</inkml:trace>
  <inkml:trace contextRef="#ctx0" brushRef="#br0" timeOffset="71253.0754">22025 10547 17424,'19'0'577,"-19"20"928,0 19 161,0 0 351,0 21-319,-19 0-225,-20 19-480,-2 1-288,2 19 0,-21 1-193,0-1-95,2 0-289,-2-20-224,0-19-129,21 0 1,18-20-1089,1-21-481,20 1-896,-19-20-2083</inkml:trace>
  <inkml:trace contextRef="#ctx0" brushRef="#br0" timeOffset="73013.1761">12616 10467 6886,'-19'0'1890,"19"0"128,0 20-449,0-20-608,0 0-32,0 0 0,0 0-32,0 0-257,-22 0 129,22 0-160,0 20-97,0-20-128,-19 19-63,19-19 63,-20 0-96,20 21-31,0-21-33,-19 20 0,19-20-64,0 19 32,0-19 1,-19 20-65,19 0 96,-22-20-64,22 19 224,0 2-384,-19-1 97,19-1 31,-19-19-32,19 20 192,0 0-320,-20-20 128,20 20 32,0 0 128,0-20-224,-21 20 129,21 0 127,0-20-352,0 19 160,0 1-64,-19-20 96,19 21 64,0-2-256,0-19 160,-20 20 0,20 0 0,0-1 225,0-19-449,-19 20 352,19-20-256,0 21 64,0-2 0,0-19 0,0 20 32,0 0 32,0-20-32,0 20 128,-22-1-192,22 2 193,0-21-258,0 19 194,0 1-65,0 0 32,0-20 0,0 20-32,0 0 96,0-20-32,0 20-256,0-20 160,0 19 128,0-19 64,0 20-192,0-20 33,0 20 223,0 0-288,22 0 96,-22-20 0,0 20 64,19-1-96,-19 1 128,0-20-31,20 20-258,-1-20 290,-19 21 95,21-2-96,-1-19 0,-1 20-160,-19-20 32,19 20 64,3-20 97,-22 0-193,19 0 32,-19 0 32,0 0-160,19 0 96,-19 0-160,0 0-1121,0 0-609,0 0-1666,0 0-6757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39.80444" units="1/in"/>
          <inkml:channelProperty channel="Y" name="resolution" value="4978.27393" units="1/in"/>
          <inkml:channelProperty channel="F" name="resolution" value="0" units="1/dev"/>
        </inkml:channelProperties>
      </inkml:inkSource>
      <inkml:timestamp xml:id="ts0" timeString="2012-01-16T09:43:41.683"/>
    </inkml:context>
    <inkml:brush xml:id="br0">
      <inkml:brushProperty name="width" value="0.05292" units="cm"/>
      <inkml:brushProperty name="height" value="0.05292" units="cm"/>
      <inkml:brushProperty name="color" value="#0000FF"/>
    </inkml:brush>
  </inkml:definitions>
  <inkml:trace contextRef="#ctx0" brushRef="#br0">1579 4210 13933,'0'-80'-385,"0"61"834,0-1 896,0 0-576,0 20 544,0 0 481,20 20-833,-1 19-193,-19 1-223,21 20-97,-21 20-448,0-21 160,0 20-96,0 1 1,0-1 63,0-19-64,20-20 32,-20-20 256,19-20 321,1 0 31,1-20-575,18-20 95,1 0-160,-1-20 32,0 1 128,21-20-352,-19-21 64,17 1-96,-17-1-96,-3 21 63,3 20-95,-22 39-352,1 0-225,-20 20-545,0 0-415,0 20-289,0 0-705,0 20-3203</inkml:trace>
  <inkml:trace contextRef="#ctx0" brushRef="#br0" timeOffset="214.0123">1698 4349 11402,'-39'40'5381,"19"-40"-5925,20 0 640,20 0 0,19-20 96,1 0 225,20 0-385,-1 1-64,1-1-321,0 0-896,19 20-993,-21-21-1570</inkml:trace>
  <inkml:trace contextRef="#ctx0" brushRef="#br0" timeOffset="727.0415">2333 4151 12587,'20'0'641,"-20"0"160,-20 0 256,20 39 865,0 1-33,-19 0-319,19 0-769,0-1 63,-19 1-319,19 0-353,0-21-160,0 21-32,0-40 96,0 20-288,0-20 192,0 0 96,19-20 0,20 0 0,-18-19-384,-2-1 192,1 20 224,-1-20-384,2 21 288,-1-1-256,-20 0-65,19 20 129,-19 20 417,0 0-33,0-1 32,0 21-32,0 0 257,0-20-289,0-1 32,0-19-128,0 20-192,0-20 192,20-20 96,1 20 0,-2-19 129,1-1-321,-1 0-96,0 0 64,-19 20-32,22-20 96,-22 20-289,0 0 65,19 20 192,-19-20 192,0 20-288,0 20 224,19-21-320,-19 1-448,0 0-545,20-20-577,1 20-1345,-21 0-1121</inkml:trace>
  <inkml:trace contextRef="#ctx0" brushRef="#br0" timeOffset="906.0517">2849 4567 12171,'21'60'224,"-21"-40"1442,0 19-417,0-18 353,0 18 223,-21-19-928,21 0-448,-20-1-193,20 2-192,-19-21-577,0 20-576,19-20-1377,0 0-1954</inkml:trace>
  <inkml:trace contextRef="#ctx0" brushRef="#br0" timeOffset="1180.0675">3405 4270 18545,'-39'0'-32,"18"0"1025,-18 40-609,0-21 1282,-1 41 64,1-20-802,-2 19-63,22-19-576,-1-20-97,40 20-417,-1-21 290,1 1-258,20-20-287,20 20-641,-2-40-641,3 20-928,-1-20-1346</inkml:trace>
  <inkml:trace contextRef="#ctx0" brushRef="#br0" timeOffset="1345.0769">3703 4249 17680,'-40'21'160,"40"-21"-832,0 0-1218,0 0-737,0 20-383</inkml:trace>
  <inkml:trace contextRef="#ctx0" brushRef="#br0" timeOffset="1446.0826">3723 4429 15310,'0'19'-865,"0"-19"641,-20 0-3299</inkml:trace>
  <inkml:trace contextRef="#ctx0" brushRef="#br0" timeOffset="4573.2616">5548 4032 13516,'22'0'160,"-22"0"1,0 0 479,0 19 802,0 1 672,0 20-769,0 0-544,0 19-161,0 1-191,0-1-1,0 1-480,0-1 288,-22-19-352,22 0 96,0-20 192,0-20-96,0 0 289,0 0 384,0-20-577,0 0-96,0-20-64,0 1-64,0-21-32,0 1-64,22-21 128,-3 1-321,0-1-127,1-19 64,1 19-1,18 1 353,-20 39-128,3 21 128,-3-2-192,0 21 288,1 21 128,1 18 96,-2-19-31,-19 40-1,20-1-96,-20 1 192,0-1-320,-20 20 192,1-39-127,-22 0 63,22-20 160,0 20-352,-22-40 96,21 20-192,1-20-353,19 0-287,0 0-610,0 0-1761,0 0-960</inkml:trace>
  <inkml:trace contextRef="#ctx0" brushRef="#br0" timeOffset="4932.2821">6006 4170 11114,'0'-19'2210,"0"19"-1505,0 19-257,0-19 897,0 40 834,-20-20-482,20 20-768,0 0-288,-19 19-289,19-19-128,-21 19-128,21-19-64,0 0 32,0-21 129,-20 2-161,20-21 96,0 0 448,0-21-255,0 2-321,20-1-97,-20-20 97,21 0 193,-2-19-129,20 19-32,-18 1-256,18-1 191,-20 19 98,3 2-418,-3 19-640,1 0-608,-1 0-802,-19 19-1312</inkml:trace>
  <inkml:trace contextRef="#ctx0" brushRef="#br0" timeOffset="5278.3019">5688 4805 15694,'0'21'545,"0"-21"-449,0 20 641,0-1 192,0 21 864,-20 0-383,20-20-770,-19 19-544,19-19-256,0 1 448,-21-2-512,21 1-641,0 0-1088,21-20-994,-21-20-416</inkml:trace>
  <inkml:trace contextRef="#ctx0" brushRef="#br0" timeOffset="5508.3151">5926 4766 14509,'0'39'224,"-19"-18"-31,-1-1 95,-1 19 769,2 1 1409,-20-20-640,18 20-1153,1-21-1,1-19-159,19 20-193,0-20-320,0 0 224,19 0-96,1 0 33,1 0-226,18 0-31,1 0-961,-1 0-929,2 0-2338,-2 0-5669</inkml:trace>
  <inkml:trace contextRef="#ctx0" brushRef="#br0" timeOffset="6207.3551">7039 3595 15022,'0'-21'96,"0"2"1377,0 19-416,-22 0 321,22-20-257,-19 20-449,-1 0-191,-20 0-321,20 20 224,20-20-480,-19 19 64,0 2-32,-3-2 0,3 21 32,0 0 32,-1 20-96,1 19-32,-3 0 0,3 1 64,0-1 160,-1 20-96,20-20 0,-21 1-161,21 0 161,-19-21 0,19 1 161,-20 0-193,1-1 0,19-20 0,-21 2 64,21-22-64,0 1 32,0 0 128,21-20 160,-21 19 192,19 2-63,20-21 63,-18 0-224,18 20-159,-20-20-129,22 0 64,-21 0-129,-1 0-479,0 0-865,3-20-1474,-3 20-2242</inkml:trace>
  <inkml:trace contextRef="#ctx0" brushRef="#br0" timeOffset="8223.4704">7535 4051 12651,'0'-19'65,"0"-2"1696,-20 21-512,20 0 257,0 0-321,0 21-576,0-2 255,-21 21 225,2 20-416,-1-21-289,1 1-159,-2 20-1,1-21-256,20 1 192,-19 0-256,19-40 96,0 20-577,0-20-608,0-20-480,19 20-674,1-40-1376</inkml:trace>
  <inkml:trace contextRef="#ctx0" brushRef="#br0" timeOffset="8433.4824">7455 4011 14221,'20'0'0,"-20"0"512,0 0-95,19 0 672,2 0 384,-1 0-640,-1 0-352,20 0-257,1-19-64,-1 19-64,2 0-96,-2 0-128,1 0-449,-20 0-832,-1 0-833,-19 0-865</inkml:trace>
  <inkml:trace contextRef="#ctx0" brushRef="#br0" timeOffset="8607.4922">7475 4210 12780,'-20'20'416,"20"-20"-128,20 0 737,-1 0 64,2 0 385,-1 0-930,18-20-352,3 20-160,-2-20-32,2 20-256,-22 0-705,0 0-993,1 0-1761</inkml:trace>
  <inkml:trace contextRef="#ctx0" brushRef="#br0" timeOffset="8784.5025">7436 4468 13324,'0'20'-96,"0"-20"993,19 20-609,1-20 641,-1 0-352,2 0-385,-1-20-192,18 20-929,3 0-1057,-2-20-2018</inkml:trace>
  <inkml:trace contextRef="#ctx0" brushRef="#br0" timeOffset="9133.5224">8368 3773 9961,'19'-59'480,"-19"59"1859,0-20-450,-19 20-319,0 20-417,-3-1-224,-16 21 96,-1 0 96,-21 20 64,19 19-288,2 1-160,-1-1-225,20-20-128,-19 20-288,39-18-63,0-2-33,0-19 96,20-1-449,-1-19-480,22 0-288,-2-20-896,1 20-1475,18-40-2305</inkml:trace>
  <inkml:trace contextRef="#ctx0" brushRef="#br0" timeOffset="9466.5415">8507 4032 14349,'0'0'0,"0"19"1217,0-19 0,0 40 385,0-20 31,0 20-383,-21-1-546,21 1-127,-19 0-353,-1 0-192,20-1-32,-19-19-352,19 0-545,0 0-833,0-20-832,19 0-257,1 0-1761</inkml:trace>
  <inkml:trace contextRef="#ctx0" brushRef="#br0" timeOffset="9702.5549">8746 4011 13869,'-21'0'352,"1"21"1922,1-2-1281,-1 1 929,-1 0-96,-18 19-705,20 1-353,-2-20-191,21 0-289,0 0-256,0-1 32,0 2 225,21-21-353,-2 0 352,20 0-544,-18 0-513,18 0-480,-19 0-801,20 0-1506,-1 0-1024</inkml:trace>
  <inkml:trace contextRef="#ctx0" brushRef="#br0" timeOffset="9850.5634">8883 4349 13164,'0'60'1313,"-19"-40"865,0-1-1089,19 21 449,-20-20-257,-1 0-897,-18 0-159,39-1-770,-19 2-1089,-2-21-2690</inkml:trace>
  <inkml:trace contextRef="#ctx0" brushRef="#br0" timeOffset="10522.6018">9122 4151 14477,'0'-21'641,"0"2"2210,0 19-1730,0 0 160,0 19 32,0 2-833,-20-2 65,20 1 64,-19 20-129,19-21-256,-21 2-160,21 19-32,0-21-32,0-19-64,0 20-224,0-20-128,0 0 320,21-20 31,-2 1 65,1-1 0,-1 0-224,3-1 192,-3 2 192,0-1-352,1 0 128,-20 20 0,0 0 96,0 0 160,21 20 257,-21-20-193,0 20-192,0-1 224,0 22-160,0-41-64,19 20-32,-19-20-160,0 19 96,20-19 96,-1 0 32,-19-19 129,21 19-353,-1 0 96,-1-20 0,-19 20-33,20 0 33,-20 0-224,0 20 192,0-20 224,21 19-256,-21 1-288,0 0-481,0 0-544,19 0-994,-19-20-1664</inkml:trace>
  <inkml:trace contextRef="#ctx0" brushRef="#br0" timeOffset="10780.6165">9599 3714 15855,'40'0'736,"-40"19"321,20 21 0,-20 0 96,19 20 929,-19 19-544,-19-20-481,19 21-417,-41 19-159,22-19-193,-20 19-128,17-39-64,3-1-32,0-19-960,19-20-674,-20-1-1345,20 2-3138</inkml:trace>
  <inkml:trace contextRef="#ctx0" brushRef="#br0" timeOffset="11148.6377">9916 4190 15694,'0'-20'513,"0"20"1281,20 0-866,-1 0 33,-19 0 385,41 0-770,-22 0-416,1 0-192,20-19-160,-20 19-897,20 0-1249,-20 0-1474</inkml:trace>
  <inkml:trace contextRef="#ctx0" brushRef="#br0" timeOffset="11305.6467">9955 4270 13260,'0'20'416,"0"-20"1442,0 0-1249,0 0 95,21 0-159,-21 20-289,39-20-320,-19 0-801,20 0-1024,-20 0-2468</inkml:trace>
  <inkml:trace contextRef="#ctx0" brushRef="#br0" timeOffset="11572.6618">10591 4051 14605,'0'-19'1217,"-20"19"1538,1 0-1730,-2 0-64,1 19 640,-18 1-31,-3 20-577,21 0-256,-18-1-481,16-19-224,22 19-64,0-18-96,0-1-32,41 0-737,-2-20-417,21 0-703,0 0-1699,-2-20-2818</inkml:trace>
  <inkml:trace contextRef="#ctx0" brushRef="#br0" timeOffset="12143.6946">10711 3476 14862,'0'-21'608,"19"21"1346,-19-19-1442,20-2 674,-20 21 159,19-19-769,2 19-512,-1 0 353,-1 0-449,1 0 384,1 40-160,-21 0 449,19 19-321,1 20 1,-20 21-65,0 19 0,0 0 96,0 0-384,19-20 160,-19 1-63,21-21-97,-1 1 32,-1-41 32,0 21 96,3-40-224,-22 20 160,0-40 96,0 19 32,0-19 352,-22 0-319,3 20 127,-20-20-384,-1 0 128,1 20-96,-2-20 160,2 0-288,-1 0 256,20 0-704,1 0-866,-2 0-1793,21 0-3715</inkml:trace>
  <inkml:trace contextRef="#ctx0" brushRef="#br0" timeOffset="13724.7849">11366 4071 15598,'0'20'224,"0"-20"994,19-20 31,-19 20-192,20 0 608,-1 0-704,22 0-704,-22 0 95,22 0-160,-2 0-64,-20 0-128,22 0-544,-3 0-417,-16 0-833,17 0-1409,-39 0-1826</inkml:trace>
  <inkml:trace contextRef="#ctx0" brushRef="#br0" timeOffset="13885.7942">11465 4151 14830,'-41'19'704,"41"1"834,0-20-706,0 0 193,21 0 289,-21 0-450,39 0-735,-19 0 95,20 0-609,20 0-1504,-2 0-2852</inkml:trace>
  <inkml:trace contextRef="#ctx0" brushRef="#br0" timeOffset="14626.8365">13013 3217 9513,'0'-20'288,"0"0"1922,0 20-416,0 0-449,0 0 128,0 20-864,0 0 192,-19 20-33,19-1 161,-22 21-480,22-20 63,-19 19-224,0-19-95,19 20-97,-20-20-96,20-1 0,0 1-257,-21-20-415,21 0-770,0-20-1024,21 0-64,-1-20-2115</inkml:trace>
  <inkml:trace contextRef="#ctx0" brushRef="#br0" timeOffset="14850.8494">13232 3098 13869,'0'40'544,"0"-20"-288,-21-1 962,21 41-65,-20-20 736,1 19-415,0 1-802,-22-20-383,22 19-129,-1 1 0,-1-20-320,21-1-289,-19-19-704,19 0-1057,0-20-1089,0 0-2723</inkml:trace>
  <inkml:trace contextRef="#ctx0" brushRef="#br0" timeOffset="15072.862">12794 3396 13580,'0'-20'929,"20"20"-801,1-20 1154,-2 20-354,20-20 450,2 20-257,19 0-609,-21-19 1,21 19-257,0 0 0,-2-21-352,2 21 64,-21 0-384,-18 0-513,18 0-1089,-39 0-993,0 21-2754</inkml:trace>
  <inkml:trace contextRef="#ctx0" brushRef="#br0" timeOffset="15282.8742">12835 3515 16431,'-21'20'-96,"21"-20"1217,21 0-32,-2 0 449,41 0-353,-21 0-513,41-20-512,-20 0-63,19 20-162,-19-19 65,-2-2-256,-17 21-801,-2 0-1025,-20 0-2338</inkml:trace>
  <inkml:trace contextRef="#ctx0" brushRef="#br0" timeOffset="16816.9619">13668 3277 12651,'0'19'-256,"0"-19"897,0 40 576,-19-20 577,19 20-97,-22 0-832,22 0-481,0-1-63,-19-19-33,19 19-288,0-18-192,0-2-289,0-19-1472,0 20-1026,19-20-1602</inkml:trace>
  <inkml:trace contextRef="#ctx0" brushRef="#br0" timeOffset="17097.978">13926 3237 12523,'0'0'64,"-19"20"129,-1 0 159,-21 20 705,22-21 961,-22 21-609,22-20-576,0-1-64,-1 2 160,-1-2-641,21 2-160,0-21-64,0 19-64,0-19-64,21 0 192,-1 20-96,-1-20 128,22 0-544,-22 20 0,0-20-449,1 20-288,1-20-609,-1 0-576,-20 0-1602</inkml:trace>
  <inkml:trace contextRef="#ctx0" brushRef="#br0" timeOffset="17474.9994">14025 3415 12267,'0'0'-64,"0"0"865,0 21 0,0-21 672,19 0-416,-19 0-641,21 0-127,-1 0-1,-1 0-160,1 0-64,1-21-64,-21 21-32,19-19-32,-19 19 64,0-20 0,-19 20-32,19-20 32,-21 20 0,1 0 64,1 0 0,-22 0 64,22 0 96,-1 20 129,20-20 31,-19 39 225,0-18-225,19-2 257,0 21-449,0-20 160,0 0-448,0 0 160,19-20-32,0 19-256,1-19-545,20 21-1185,-20-21-896,19 0-3044</inkml:trace>
  <inkml:trace contextRef="#ctx0" brushRef="#br0" timeOffset="17682.0113">14323 3336 7975,'0'0'5253,"0"0"-5221,0 20 993,20-20 160,-20 20 289,0 0-385,19-1-833,-19 2-128,21-2-96,-21-19-192,20 21-1025,-1-2-801,0 1-1538</inkml:trace>
  <inkml:trace contextRef="#ctx0" brushRef="#br0" timeOffset="17907.0241">14680 3356 12011,'-39'0'320,"20"0"1506,-3 40-833,-16 0 576,-23 0 545,23 19-544,-3 1-513,-19-21-192,21 21-193,-1 0-448,20-41-31,1 21-353,-1-20 95,20-20-543,0 19-1122,0-19-704,20 0-961,-1-19-2082</inkml:trace>
  <inkml:trace contextRef="#ctx0" brushRef="#br0" timeOffset="18222.0423">14879 3296 14093,'0'0'1185,"-21"0"-288,2 0-32,-1 21-385,1-2 1250,-22 1-97,22 20-960,-1-21-801,20-19 64,0 21 160,20-2-224,-1 2 288,22-2-288,-22 1 192,20 0-32,-18 0-32,-1-1 32,-20 2 192,0-2-32,0-19 64,-20 20 321,-20 0 0,20-20-545,-20 0 192,20 20-352,-19-20-545,18 0-736,21 0-2115,0-20-3394</inkml:trace>
  <inkml:trace contextRef="#ctx0" brushRef="#br0" timeOffset="18619.065">15593 3336 15214,'21'0'96,"-21"0"961,0 20-128,0 0 384,0 0 32,0 20-416,0-21-352,0 21-1,-21 0-191,21-1-289,0-18-64,-20-2-64,20 1-609,0 0-992,0-20-866,20 0-480,1 0-2049</inkml:trace>
  <inkml:trace contextRef="#ctx0" brushRef="#br0" timeOffset="18885.0802">15891 3317 12812,'0'0'416,"-19"19"1186,-1 1-385,-1 0 160,2 0 609,-20-1-641,17 21-608,3-19-32,0-2 95,-1 1-511,20-20-129,-21 20-160,21-20-32,0 0-225,21 0 193,-21 20 32,20-20-64,-1 0-480,0 19-257,3-19-352,-3 21-385,20-21-512,-18 19-993,-1-19-3587</inkml:trace>
  <inkml:trace contextRef="#ctx0" brushRef="#br0" timeOffset="19224.0995">16428 3296 11851,'19'-19'1665,"-19"-1"257,0 20 192,-19 0-737,19 0 257,-22 0-897,3 20-97,-20-1 225,18 2 128,-18 18-384,-1 1 127,20-21-544,1 21-63,-1-19-65,20-2-160,0 1 32,0 0-129,20 0-319,-20-1-353,39-19-224,-18 0-160,-2 21-705,20-21-801,-18-21-800</inkml:trace>
  <inkml:trace contextRef="#ctx0" brushRef="#br0" timeOffset="19398.1094">16228 3436 14253,'-19'19'865,"19"-19"2530,0 0-2402,0 0-609,0 0 289,0 0-545,39 0 96,-18 0-320,18 0-1730,21 0-3042</inkml:trace>
  <inkml:trace contextRef="#ctx0" brushRef="#br0" timeOffset="20240.1576">17061 3177 11755,'22'-19'384,"-22"-1"2307,0 20-1154,0 0 65,-22 0-802,3 0-672,0 20-96,-1-1 417,-20 1 256,20 0-513,-20 0-96,40 0 0,-20-20 64,1 0 128,-1 0-128,1 0-224,19-20 32,-21 0-160,21 0-128,0 0 96,0 1 192,0-21-289,21 20 225,-2-20 0,1 21 0,-1-2 96,1 2-160,1-1-32,-2 20 320,1 0-64,20 20-128,-20-1 416,-1 2-224,0 18 353,3 1 63,-22 19-127,19-19-65,-19 20 160,0-1-415,0 1 127,-19-1 128,-3 21-416,-16-20 384,18-1-352,-20 1-256,1-1 224,-2-19-416,22-20 287,-20-1 321,18-19-160,21 0 0,-20-19-192,1-1 288,19 0-64,0 0 0,0-20-32,0 21-32,19-21 64,-19 20 0,20 0 96,1 20 64,-21 0-320,19 0 224,1 0 129,-1 20-354,1 0 257,1-20 33,-2 20-354,1 0-255,-20-20-897,19 19-1602,2-19-1634</inkml:trace>
  <inkml:trace contextRef="#ctx0" brushRef="#br0" timeOffset="20678.1827">17499 3138 14413,'0'0'801,"0"20"-257,0 19 738,-19-19 383,-2 40 193,1-20-545,1-1-736,-22 20-193,22-19 0,-20 20-319,-2-20-33,3 0 96,-3-21-96,22 1-96,-22 0-64,22-20-161,19-20 193,-20 20 0,20-20 96,0 1-320,0-2 160,20 2 192,-1-1-192,2 0 192,-1 20 128,-1 0 0,22 0 224,-22 20-224,0 0 257,22-1-385,-21 21 288,-1-20-288,0 20 192,3-20-160,-3 0-544,0-1-449,1-19-961,-20 21-2274</inkml:trace>
  <inkml:trace contextRef="#ctx0" brushRef="#br0" timeOffset="22558.2903">18631 3296 14733,'0'0'97,"-21"-19"1408,2 19-864,-1 19 95,1-19 449,-22 21-448,2 18 96,-1-19 64,20 0-289,1-20-351,19 19-161,0-19 32,0 21-256,19-21 96,20 19 64,-18 2 0,-1-2 96,18 1-288,-38 0 160,22 0 32,-22-1 32,0 2 256,0-2 32,-22-19 385,3 20-32,0-20-545,-1 0 96,-1 0-128,21 0-32,-19 0-736,19 0-609,0 0-1058,19 0-1440,2-20-1891</inkml:trace>
  <inkml:trace contextRef="#ctx0" brushRef="#br0" timeOffset="22705.2987">18730 3654 14157,'0'20'256,"0"-20"321,0 0-65,0 0-63,0 0-257,0 0-416,0-20-1570,0 20-3203</inkml:trace>
  <inkml:trace contextRef="#ctx0" brushRef="#br0" timeOffset="22991.3149">19207 3018 17936,'-22'0'0,"3"21"865,-20 18 160,18 1 705,-18 19-353,20-19-160,-22 20-736,22-20-97,-1 19-64,20-20-448,0 1 160,0 0-32,20 0-128,-20-20-705,19-1-31,1 2-674,1-21-640,-21 19-1473,19-38-2083</inkml:trace>
  <inkml:trace contextRef="#ctx0" brushRef="#br0" timeOffset="23133.3231">18928 3376 13741,'-39'0'1601,"20"0"-608,19 0-192,0 0-1346,19 0 449,0 20 96,22-20-865,-2 19-2786</inkml:trace>
  <inkml:trace contextRef="#ctx0" brushRef="#br0" timeOffset="23281.3315">19246 3574 17520,'0'0'2018,"0"0"-993,0 0-641,0 0-800,0 0-1057,0 0-2467</inkml:trace>
  <inkml:trace contextRef="#ctx0" brushRef="#br0" timeOffset="23731.3574">19881 3237 13516,'39'-60'225,"-39"60"1889,21-19-705,-21 19-32,0 19-384,-21-19 0,21 40-160,-19 0 32,-1-1-129,1 1-63,-3 0-481,3-1-32,0 1 32,19-19-288,-20-2 160,20 1-768,0-20-834,0 0-351,20 0-514,-20-20-704</inkml:trace>
  <inkml:trace contextRef="#ctx0" brushRef="#br0" timeOffset="23949.3698">19840 3197 16239,'22'-20'-192,"-3"20"1569,20 0-256,2-19 32,-3 19 224,3 0-544,-2-20-384,2 20-33,-3 0-416,3 0 160,-2 0-288,1 0 32,-20 0-705,-1 0-608,3 20-577,-22-20-769,-22 19-127,3-19-2692</inkml:trace>
  <inkml:trace contextRef="#ctx0" brushRef="#br0" timeOffset="24092.378">20040 3277 11627,'-19'19'768,"19"-19"161,0 0 801,19 0 95,0 0-287,1 0-705,21 0-449,-22 0-416,22 0 224,-3 0-416,-18 21-673,1-21-1249,-21 0-1153</inkml:trace>
  <inkml:trace contextRef="#ctx0" brushRef="#br0" timeOffset="24268.3881">19881 3595 14029,'-19'0'-160,"38"0"2306,1 0-449,-1 0-223,2 0-770,18 0-511,2 0-97,-3-21 0,3 21-1057,-2 0-929,21 0-1505</inkml:trace>
  <inkml:trace contextRef="#ctx0" brushRef="#br0" timeOffset="24553.4044">20835 2939 17840,'0'0'-128,"0"0"417,-22 20 736,3 20 448,-20 0 545,-2-1-801,-19 41-160,22-21 96,-3 1-224,2 19-545,20-20-63,-3 2-450,22-22 162,22 20-226,-3-19-1248,20 0-481,-18 0-1761,18-1-3492</inkml:trace>
  <inkml:trace contextRef="#ctx0" brushRef="#br0" timeOffset="28851.6501">20953 3237 8840,'19'-20'576,"-19"20"1282,0 0 544,0 0-512,0 0-1121,0 0 224,0 20 160,0 20-160,0-21-224,-19 21-129,19-20-255,0 20-193,0-21 64,-20 2-224,20-2-128,0 2 96,0-2-545,0 1-479,0-20-930,0 0-545,20 0-319,-1 0-2531</inkml:trace>
  <inkml:trace contextRef="#ctx0" brushRef="#br0" timeOffset="29097.6643">21191 3177 13036,'0'0'865,"0"0"192,-19 20 32,19 0 576,-21 0-95,-18 0-673,19 0-97,1-1 1,-2 21-64,21-40-161,-20 20-480,20 0 1,0-20 95,0 20-288,20-1 128,-20-19-160,21 21-353,18-21-960,-20 0-737,1 19-1057,20 2-1122</inkml:trace>
  <inkml:trace contextRef="#ctx0" brushRef="#br0" timeOffset="29273.6743">21309 3574 10570,'0'40'288,"0"-20"1570,-19 0 352,19 0-289,-19 0-31,19 0-609,-20-1-736,-1 2-321,21-21-192,-19 19-288,19-19-897,-20 20-1249,20-20-1922</inkml:trace>
  <inkml:trace contextRef="#ctx0" brushRef="#br0" timeOffset="29969.7141">21548 3336 9929,'0'-40'576,"21"40"1570,-21 0 289,0 0-289,0 0-769,0 0-864,0 21 255,-21-2 33,21 1 64,0 0-128,-20 0-545,20-1 192,-19 2-416,19-2 96,-19 2 128,19-2-384,0 1 192,-22-20-320,22 0 0,22 0-33,-22-20 417,19 20-256,0-19 192,1-2-288,1 2 320,-2-2-288,1 2 320,-20 19-256,0 0 127,0 0 194,0 19-161,0-19 128,0 21 96,0-2-64,0-19 128,0 21-128,0-21-288,0 19 288,0-19-320,0 0 224,19 0 32,3 0-64,-3 0 64,0 0-64,1 0-64,1 0 192,-21 0-384,19 0 192,1 20 160,-20 0-32,19 0-224,-19-1 192,0-19-160,0 21-641,0-21-864,0 19-1218,0-19-1601</inkml:trace>
  <inkml:trace contextRef="#ctx0" brushRef="#br0" timeOffset="30242.7298">22005 3039 11338,'20'19'1858,"-1"1"-1634,-19 20 1282,0 0 576,0 19 288,0 1-673,-19-1-768,-1 41-384,-21-21-193,22 20 417,-20-39-577,18-1-32,2-19 96,-1-20-448,20 0-384,0 0-385,0-20-801,0 0-1345,0-20-2050</inkml:trace>
  <inkml:trace contextRef="#ctx0" brushRef="#br0" timeOffset="30494.7442">22224 3396 17136,'20'-20'-160,"-1"20"928,22 0 289,-22 0-160,20-20-64,1 20-385,-20 0-287,20-20-226,-1 20-191,-19 0-865,1 0-1153,-2 20-1089</inkml:trace>
  <inkml:trace contextRef="#ctx0" brushRef="#br0" timeOffset="30653.7533">22282 3515 16912,'-19'0'192,"19"0"-865,0 20 769,19-20 353,3 0-65,-3 0-224,20 0-736,1 0-1250,-1 0-1313</inkml:trace>
  <inkml:trace contextRef="#ctx0" brushRef="#br0" timeOffset="30918.7685">22978 3356 15726,'-19'-20'96,"-22"40"929,2-20-128,-2 20 929,-19 19 192,2 1-577,18-19-320,1 18-160,-2 1-480,41-21-513,19 21 96,3-20 32,17 0 128,21-20-833,19 0-255,20 0-994,-20 0-801,1 0-1857</inkml:trace>
  <inkml:trace contextRef="#ctx0" brushRef="#br0" timeOffset="32734.8722">12358 4190 6213,'0'0'641,"0"0"1377,0 0-1249,0 0 320,0 0 448,0 0-480,0 0-512,20 0 319,-20 0-31,19-20-160,2 20-65,18 0-95,-20 0-33,22 0 65,17 0-129,-17 0-63,19 0-33,-2 0 96,2 0-320,20 0 161,-1 0 223,1 0-256,18 0 65,-18 0-65,19 0-128,1-19 192,-1 19-224,0 0 160,0 0-95,21-21-97,-21 21-96,19-19 256,2 19-160,-21-20-96,21 20 96,-21 0 32,19-20 0,2 20 128,-1-20-128,20 20-224,-21 0 192,22-19 192,-20 19-384,18 0 224,-18 0 128,17-21-384,3 21 224,0 0 0,-3 0 32,-17 0 96,20-19-288,-22 19 96,22 0 96,-1 0-64,-21 0 128,22 0-128,-3 0 64,-16 0-192,18 0 128,-21 0 32,22 19 129,-3-19-129,3 0-32,-1 0-161,-1 0 225,-18 0-64,20 0 97,-3 0-194,3 0 290,-1 0-289,-1 0 64,-18 0 160,20 0-224,-3 0 192,-17 0-160,18 0 128,2 0-96,-1 0 64,-21 0 128,22 0-192,-22 0 0,2 0 0,20 0 64,-22 0-32,21 0 32,-20 0-64,1 0 224,-21 0-352,19 0 352,2 0-352,-2 0 192,2 0 160,-1 0-384,1 0 192,-21 0 128,19 0-128,-17 0 96,-3 0-160,1 0 32,-19 0 32,-1 0 96,1 0 32,-1 0-288,1 0 352,-1 0-256,-19 21 0,-2-21 128,-17 0-64,-22 0 0,22 0 96,-22 0-32,20 0-32,-20 0-32,-19 0 160,22 0-448,-22 0-481,0 0-768,19 0-1410,-19 0-2210</inkml:trace>
  <inkml:trace contextRef="#ctx0" brushRef="#br0" timeOffset="34017.9456">16467 4329 12267,'0'-39'641,"0"39"864,0 0 1,0 0-674,0 0 289,0 39 417,0 1-257,0 20-32,0-1-288,-20 20-128,20-19-289,-19 20-31,19-1-129,-22 0-288,22-19 1,-19 0 95,19-21-288,-19 1 96,19-20 448,0 0-416,0-20-288,0 0-705,0 0 416,0 0-736,0-20-609,19 20-576,0-20-1698</inkml:trace>
  <inkml:trace contextRef="#ctx0" brushRef="#br0" timeOffset="34664.9827">16963 4528 13100,'0'-20'1345,"0"20"-832,0 0 416,0 20-321,0 0 930,-20-1-257,1 21-801,-2-20 33,1 20 159,1-21-640,-1 2 64,1-21 129,-2 20-1,21-20-224,-20-20 96,1 20-480,19-21 63,-19 2 65,19-1 0,0 0-64,0-19 95,19 18 97,0 2-192,-19 19 96,20-20-65,1 20 289,-2 20-96,1-1 160,-1 2 65,1 18-33,1 1 192,-21 0-128,19-1 64,-19 1 129,0 20-321,0-21 64,-19 1 64,-2 0 384,1-1-672,1-19 160,-1 1-32,-20-2 32,20-19 321,1 0-514,-22 0 129,41 0 97,-19 0 63,0-19-417,19-2 257,0 1-192,0 1 192,0-1-128,19 0-96,-19 20-129,19-20 578,3 20-1,-3 0-160,0 20 32,1 0 512,1 0-448,-2-1 1,1 1-226,-20-20 354,19 21-161,1-2-96,-20-19-481,0 0-1024,21 0-1282,-21 0-1120</inkml:trace>
  <inkml:trace contextRef="#ctx0" brushRef="#br0" timeOffset="35300.019">17321 4567 12780,'0'0'480,"0"0"481,0 21-352,-21-2 1024,21 21-31,-20-1-353,1-18-416,-22 38-161,22-20-287,-20 2-257,-1-2 0,1 1 96,-2-20-320,22 0 640,-1-20-447,-1 0-482,21 0 481,-19 0-128,19-20-160,0 0-449,0 0 673,19 0-160,2 0 128,-1 20-288,-1-19 320,0 19 0,3 19 288,-3-19-320,1 40 193,-1-20 95,-19 0-416,21 0 384,-1 0-64,-20-1-480,19 1 576,-19 1-672,0-21-449,19 19-1633,-19-19-1026,0 0-5252</inkml:trace>
  <inkml:trace contextRef="#ctx0" brushRef="#br0" timeOffset="35617.0371">17618 4230 18129,'19'19'993,"-19"2"-1186,0 19 674,-19 19 512,19 20 993,0 1-513,-20 19-448,1 1-32,19-1-320,-21 0-353,1 0 289,1 0-513,19-39-128,-20-1 544,20 1-512,-19-39 192,19-2-416,0 0 0,0-19 0,0 0-833,0 0 448,0 0-448,19-19-801,-19 19-2049</inkml:trace>
  <inkml:trace contextRef="#ctx0" brushRef="#br0" timeOffset="37613.1513">16486 4249 7206,'0'-19'1378,"0"19"-449,0 0 95,0 0-31,0 0-96,0 0-96,0-20-160,0 20 127,0 0-31,0 0-224,0 0-65,0 0-256,0 20 289,0-1 63,0-19 33,0 21-65,0 19 65,0-21-193,0 21 193,-19-20-257,19 20 160,0-1-255,0-19 223,0 20-224,0-20 32,0 20-63,0-1-193,-20-19 96,20 19 0,0 2 0,0-22 0,0 21 96,-19 0-192,19-20 0,0 19 96,0-19-64,-22 0 96,22 20 417,0-20-673,0-1 128,-19 1 256,19 1-256,0-2 96,0 1-288,0 0 544,0-1-640,0 1 576,-19 1-288,19-21 192,0 19-480,0 2 641,0-21-289,0 19-96,0-19-257,0 19 674,0-19-545,0 0 352,-20 21-224,20-21-193,0 20 514,0-20-129,0 0-192,0 19-160,0-19 224,0 0 288,0 0-352,0 0 160,0 0-32,0 0-128,0 0 96,0 0 96,0 0-192,0 0-64,0 0-384,0 0-257,0 0-993,0 0-2337</inkml:trace>
  <inkml:trace contextRef="#ctx0" brushRef="#br0" timeOffset="40369.309">1141 6673 13100,'22'-19'160,"-22"19"449,0-20 1248,0 20-960,-22 0-192,22 20 128,-19-20-289,-20 19 1,20 21 223,-22-20-95,2 20-257,18-21-255,-18 21-193,39-20-64,-19 0-65,19 0 161,19-20-96,1 19 224,-1 2-288,22-2 192,-2 2-32,1-2 32,-20 1-32,18-1 192,-38 2-31,22-1 415,-22-20 481,0 20-224,-22-1-353,3-19-95,0 20-225,-20-20-96,-2 0-32,2 20-96,18-20-416,2 0-930,19 0-1408,0 0-418,19 0-447</inkml:trace>
  <inkml:trace contextRef="#ctx0" brushRef="#br0" timeOffset="40670.3262">1380 7170 12940,'-20'0'1313,"1"0"-736,0-20 1152,19 0-576,-22 0-64,3-19-544,19 19-385,0-20-32,19 1 32,3 18-64,-3-19 97,20 21-290,-18 19 290,-2 0-225,1 0 256,-1 19 448,-19 2-95,0-2-97,0 21-31,-19-20-97,-20 20-160,-2-20-64,3 0-31,16-1-161,-16 1-577,18-20-672,20 0-1858,-21 0-2018</inkml:trace>
  <inkml:trace contextRef="#ctx0" brushRef="#br0" timeOffset="40823.3349">1758 6792 10794,'0'20'3811,"0"-20"-3907,0 20 417,-20-20-353,20 0-385,0 20-2402</inkml:trace>
  <inkml:trace contextRef="#ctx0" brushRef="#br0" timeOffset="40950.3422">1857 6932 15470,'-20'59'-384,"20"-59"832,-19 20-95,19-20-321,0 0-897,0 0-3876</inkml:trace>
  <inkml:trace contextRef="#ctx0" brushRef="#br0" timeOffset="42941.4561">2810 6932 16239,'-19'19'-192,"19"2"256,0-2 769,0 20-225,0-18 33,0 19-481,19-21-192,0 1-1121,1-20-2274</inkml:trace>
  <inkml:trace contextRef="#ctx0" brushRef="#br0" timeOffset="43071.4635">2950 6832 13516,'-61'-40'-64,"42"40"353,-2-19-225,1 19-257,20-20-607,0 20-2788</inkml:trace>
  <inkml:trace contextRef="#ctx0" brushRef="#br0" timeOffset="43439.4846">3484 6634 13805,'20'-20'448,"-20"-1"1826,0 21-832,-20 0-97,20-19-416,-38 19-385,16 0-448,-16 0 96,-3 0-256,2 0 96,0 0 0,-1 19-224,20-19 513,1 21-450,-2-1 33,21 19-32,0 1 96,-20-20 64,20 39 64,0-19 32,0 0 65,0 20-33,0-20 0,0-1 0,0 1-64,0 0-32,-19-1 64,19-19-224,0 0-672,0 0-674,-20-20-864,20 0-96,0 0-1154</inkml:trace>
  <inkml:trace contextRef="#ctx0" brushRef="#br0" timeOffset="43571.4922">2969 7030 13869,'-19'0'864,"19"0"642,0 0-1506,19 0 256,0 0 225,1 21-257,20-21-96,-1 0-705,41 0-2273</inkml:trace>
  <inkml:trace contextRef="#ctx0" brushRef="#br0" timeOffset="44146.525">4418 6673 12107,'0'-80'480,"0"61"834,0 19-65,20 0-512,-20 19 384,19 22 192,1-2-224,1 21-416,-21 19 512,19 1-577,-19 0 129,0-1-673,20-20 64,-20 1 32,19-40 129,-19 0-257,0-20 224,21 0 288,-21-20 129,20 0-353,-1-20-64,1-19-352,20-1 160,-20 0-32,18-19 1,3-1-33,19 1-65,-21 20 33,2-2-96,-3 22-32,3 0-128,-41 18-417,19 21-640,1 0 0,-20 0-225,19 21-864,-19-1-545,0 19-2562</inkml:trace>
  <inkml:trace contextRef="#ctx0" brushRef="#br0" timeOffset="44336.5358">4498 6932 17008,'-21'0'320,"21"0"769,0 0-705,40 0 321,-20-21 256,40 21-897,0-19-320,17-1 224,3 0-1410,-1 0-2241,1 20-2083</inkml:trace>
  <inkml:trace contextRef="#ctx0" brushRef="#br0" timeOffset="44966.572">5291 6733 14285,'0'-40'480,"0"40"2243,0 0-1570,0 0-768,0 20 1248,0 0-864,0 20-161,0-1 1,0 1-65,0-20-191,0 19-161,0 1-32,0-19-32,0 18 128,0-39-352,0 0 32,0 0 96,21-20 32,-2 1-288,1-21 384,-1 0-224,2 0 192,-1 0-288,18 1-64,-18 19 384,-20 0-96,21 0-256,-21 20 0,0 20 320,20-20 64,-20 20 161,0 19-65,0-19-224,0 0 224,0 0-96,0 0 65,19-20-33,-19 0-224,0 0 224,19-20-96,3 0 0,16 0 64,-18 0-320,20 1 192,-20-21 97,-1 20-482,3 20 449,-22 0-192,0 0 96,19 0-192,-19 20 192,0 0 192,0 19-288,0-19 32,0 0-384,0 20 96,0-20-962,19-1-639,-19 21-450,20-19-1664,-20-2-2083</inkml:trace>
  <inkml:trace contextRef="#ctx0" brushRef="#br0" timeOffset="45133.5815">5926 7071 13420,'20'39'1057,"-20"-19"1313,0 0-1281,0 0-384,-20 0 961,20 0-513,-19-1-641,19 1-352,-20 0-63,-1-20-322,21 20-736,0-20-768,0 0-2051,0 0-2466</inkml:trace>
  <inkml:trace contextRef="#ctx0" brushRef="#br0" timeOffset="45400.5967">6463 6792 14798,'0'-19'1153,"-21"-1"1633,1 20-1601,1 20-544,0-1 1217,-22 21-833,2-20 320,-2 39-512,22-19-449,19-19 225,0 18-705,19-20 192,22-19 96,17 21-609,2-21-928,0 0-288,0-21-1795,-1 21-1376</inkml:trace>
  <inkml:trace contextRef="#ctx0" brushRef="#br0" timeOffset="47515.7177">6938 6773 14926,'0'19'128,"0"-19"640,0 0-671,0 0-1,0 0-32,0 0-417,0 0-1889,0 0-2370</inkml:trace>
  <inkml:trace contextRef="#ctx0" brushRef="#br0" timeOffset="47625.724">6959 6892 10634,'0'19'480,"0"-19"-160,0 0 257,0 0-353,0 0-192,0 0-1281</inkml:trace>
  <inkml:trace contextRef="#ctx0" brushRef="#br0" timeOffset="50257.8746">8507 6654 9993,'0'-40'737,"-21"40"1729,21-21-320,0 21-576,0 21-610,0 19-191,0-1-64,-19 1 288,19 19-577,-20 1-96,1 20-31,-2-1-257,21 1-160,-20-1 384,1-20-256,19 1-64,0-20-32,0-21-833,0 2 384,19-21-672,1-21-96,1-18-128,-2-1-353,1 0-320,-1-19-833</inkml:trace>
  <inkml:trace contextRef="#ctx0" brushRef="#br0" timeOffset="50467.8866">8725 6535 10634,'21'0'1121,"-21"0"608,0 19 225,0 41-448,0-20 191,-21 39-448,1 0-672,1 1 320,-22 0-801,22-1 96,-1 0 288,-20 1-576,40-21 257,-20-19-386,20-1-383,0-39-289,0 21-416,-19-21-1314,19-21-1120</inkml:trace>
  <inkml:trace contextRef="#ctx0" brushRef="#br0" timeOffset="50693.8994">8209 6932 13292,'0'-21'128,"0"2"1346,19 19-193,22 0 64,-2 0-128,2-20-512,17 20-417,2 0 449,19 0-737,-19 0 192,20-20 160,-20 20-288,19 0-352,-40 0-609,2 0-192,-2 0-1281,-39 20-1538</inkml:trace>
  <inkml:trace contextRef="#ctx0" brushRef="#br0" timeOffset="50933.9133">8190 7110 16976,'-20'0'160,"20"0"769,39 0 96,2 0 512,-2 0-288,21-19-384,19 19-609,0-20 417,1 0-353,-1-1-128,1 21-192,-22 0-320,2 0-577,-19 0-800,-2 0-1635,-20 0-1376</inkml:trace>
  <inkml:trace contextRef="#ctx0" brushRef="#br0" timeOffset="53342.0509">9401 6474 9064,'0'0'1249,"0"0"1506,0 0-1314,0 0 97,-21 0-449,21 0-577,-20 0-95,20 0 127,-19 0-288,19 0 577,-20 0-320,20 0-161,0 0 128,0 0-351,-21 0-129,21 0 384,0 0-640,0 0 416,0 0-384,0 0 480,0 0-352,0 0-257,0 0 674,0 0-642,0 0 385,0 0 385,0 0-417,0 0 0,0 0 0,0 0-160,0 0 544,-19 0-352,19 0-32,0 0-128,0 0-96,-20 0 224,20 0 96,-19 20-96,-2-20-64,1 21 64,20-21-64,-19 20-160,19-20 352,0 19-32,0-19-384,0 20-32,0-20 480,19 19-192,1 2 96,1-21-128,-21 20-96,19 0 288,1-1-320,-20 1 320,0 0-256,0 0-64,-20 0 384,20 0-96,-19-1-32,-2 1 0,1 0-128,20 0-224,-19 0 448,19-20-192,-19 20 96,19-20-544,0 19 704,0-19-320,0 21-352,0-2 416,0 21 352,0-20-512,0 20 160,0 19-160,-22-19 416,22 0 64,-19 19-224,-1 1-128,1-21 32,-2 21 417,21-20-97,-20 0-288,20-1 32,0 1 0,20-20-96,1 0 128,-2 0 0,1-20-736,21 19-481,-3-19-577,3-19-1409,17-1-1025</inkml:trace>
  <inkml:trace contextRef="#ctx0" brushRef="#br0" timeOffset="53682.0705">9678 6812 12395,'19'0'545,"-19"0"800,0 0-224,0 20 417,-19 0 31,19 20-576,-19 0-384,19 0-33,-20-1-127,20 1-353,-21 0-64,21-1 64,-19 1-353,19-20-415,0 0-481,19-20-865,-19-20 128,21 20-32,18-40-1089</inkml:trace>
  <inkml:trace contextRef="#ctx0" brushRef="#br0" timeOffset="53938.085">9916 6832 7975,'20'-40'2530,"-20"40"706,0 0-1603,0 0-832,-20 20-32,-20 0-1,20 20 97,-18-1-320,-3-18 512,2 19-161,18-21-191,1 1-321,1-1 1,0 2-513,19-21 480,0 20-320,0-20-224,0 20 192,19-20 0,0 19-192,1-19-129,1 20-704,18 0 353,-20-20-994,3 20-544,16-20-897</inkml:trace>
  <inkml:trace contextRef="#ctx0" brushRef="#br0" timeOffset="54255.1031">10393 6872 12171,'0'-20'320,"-19"0"1314,19 20-705,-22 0 64,-16 0 352,18 20-352,-20 0-352,1 19 351,-2-18-127,2 19 64,18-1-512,2 1 159,-1 0-416,20-21-352,0 1 384,20 0-384,20 0 416,-20-20-960,18 0-225,23 0-833,-21 0-256,-1-20-1121,2 20-2530</inkml:trace>
  <inkml:trace contextRef="#ctx0" brushRef="#br0" timeOffset="54426.1129">10135 7030 13292,'-40'0'833,"40"0"2402,0 0-2723,0 0-31,19 0-129,22 0-352,-3-19-256,3 19-1442,19 0-1889</inkml:trace>
  <inkml:trace contextRef="#ctx0" brushRef="#br0" timeOffset="55186.1565">10909 6634 12171,'0'-20'416,"0"20"1987,0 0-1250,0 20-577,0-20 417,-20 39-320,1-19-65,-2 20-127,1-20 31,1 0-159,-22 19-225,22-19-64,-1 0-32,-20 0 192,20-20 96,1 0-287,19 0-33,-20-20 32,-1 0-32,21 0-161,0 0-31,0 1 64,0-1-32,21 0 0,-1 0-32,-1 0-65,1 20 33,1 0-96,-2 0 480,1 20-96,-1 20-96,2-1 160,-21 1 160,20 20-191,-1-1 479,-19 1-448,0 20-128,-19-1 160,19 0-160,-20-19-256,-20 19 416,20-19-32,1-20-128,-2-21 32,1 1-96,1-20 160,-1 0 1,-1-20-33,21 1 128,-19-1-352,19-20 192,0 20-32,0-19 64,19 18-32,2-18 128,-1 39-32,-1-20-224,1 20 288,1 0-320,18 0 192,-20 0-96,2 20 160,-1-20-96,-1 20-576,1-20-674,1 19-1120,-2-19-1345</inkml:trace>
  <inkml:trace contextRef="#ctx0" brushRef="#br0" timeOffset="55611.1808">11286 6753 14349,'0'0'769,"0"20"-545,0 19 929,-21 1 64,2 19 641,-20-19-705,-2 20-576,22 0-1,-41-21-640,21 21 577,20-20-770,-22-1 418,22-19-33,-22 0 224,22-20-192,-1 0-352,1-20-64,19 0 128,0 0-1,0 1 129,0-1-224,19-20 224,1 20-64,-1 20-192,2 0 576,18 0-31,2 0 159,-3 20-224,3 20 225,-21-20-353,18 19 192,3-19 0,-2 20-512,-20-20 416,22-1-288,-22 2-993,1-2-769,1-19-2850</inkml:trace>
  <inkml:trace contextRef="#ctx0" brushRef="#br0" timeOffset="57231.2734">11742 6951 13164,'-19'0'32,"19"0"929,0 21-833,0-21-64,-20 0 0,20 0-736,0 19-2083</inkml:trace>
  <inkml:trace contextRef="#ctx0" brushRef="#br0" timeOffset="57353.2803">11723 7091 12075,'-20'19'-64,"20"-19"833,0 0-449,0 0-192,20 0-160,-20 0-1281</inkml:trace>
  <inkml:trace contextRef="#ctx0" brushRef="#br0" timeOffset="57775.3046">12457 6892 12684,'19'-20'480,"-19"20"577,0 20-64,0-1 416,0 2-63,-19 19-514,19-1-223,-19 1-129,19 0-31,-20-1-417,-1 1-128,2-20 448,19 19-544,0-19-257,-20-20-672,20 0-1089,20 0-576,-20-20-1122</inkml:trace>
  <inkml:trace contextRef="#ctx0" brushRef="#br0" timeOffset="57988.3168">12438 6892 13004,'19'0'865,"-19"0"-737,0 0 1153,19 0-320,3-20 704,-3 20-896,0 0-64,20 0-225,2 0-640,-22-20 256,22 20 160,-2 0-544,-20 0-64,22 0-1218,-41 0-896,19 0-673</inkml:trace>
  <inkml:trace contextRef="#ctx0" brushRef="#br0" timeOffset="58165.3269">12476 7051 12171,'0'20'192,"22"-20"1153,-22 0-127,19 0-257,20 0-65,-20 0-543,22-20-289,-2 20-64,-18 0-321,18 0-1056,-20 0-1025,-19 0-2819</inkml:trace>
  <inkml:trace contextRef="#ctx0" brushRef="#br0" timeOffset="58344.337">12438 7289 11979,'-20'0'384,"20"20"1378,20-20-737,-20 0 96,19-20-448,0 20-481,22 0-192,-2-20-128,2 20-737,-22-20-833,20 20-672,1-20-2531</inkml:trace>
  <inkml:trace contextRef="#ctx0" brushRef="#br0" timeOffset="58645.3543">13211 6713 12267,'0'-40'993,"0"40"1890,-20 0-1346,1 0-512,0 20 609,-3 0-705,-16 20-225,-3-1 129,2 21-256,-2-1 223,22 2-319,0-3-257,-1 3 32,20-2-320,0-19 417,0-1-514,20 1 258,-1-20-450,0 20-416,22-21-576,-21 2-320,20-21-1058,-20 0-512,-1 0-1441</inkml:trace>
  <inkml:trace contextRef="#ctx0" brushRef="#br0" timeOffset="58875.3675">13389 6872 11530,'21'0'1730,"-21"0"32,0 20-417,-21-1-32,21 2 321,-19 19-481,-1-1-320,1 1-193,-2 0-512,21-1 129,-20 1-578,20-20 353,0 0-704,0-1-1090,20-19-576,-20 0-1025,21 0-2787</inkml:trace>
  <inkml:trace contextRef="#ctx0" brushRef="#br0" timeOffset="59102.3805">13608 6872 10730,'0'-20'1537,"-19"20"1122,-1 20-1090,-20 0-192,1-1 513,-2 21-737,2-19 96,-1 18-224,20 1-480,1-20-129,19 0-127,0-20-417,0 19 160,19-19-32,1 20-321,20-20-832,-1 0-448,2 0-1186,-2 0-864,1 0-2211</inkml:trace>
  <inkml:trace contextRef="#ctx0" brushRef="#br0" timeOffset="59250.3889">13707 7150 9513,'-39'60'3363,"20"-41"-2018,-3 1 577,3 20-929,0-20 576,-1 0-576,-1-1-544,2 2-481,-1-2 64,1-19-577,-2 0-1121,21 0-1216,0 0-2788</inkml:trace>
  <inkml:trace contextRef="#ctx0" brushRef="#br0" timeOffset="59857.4236">13967 6872 15630,'19'-20'513,"-19"0"1665,0 20-1185,0 20 64,0 0 512,-19 19-255,-3 1-610,3 0-287,0-1 447,-1 2-735,20-21-97,-21 19 160,21-19-288,-20 20 160,20-40-32,0 20-64,0-20-160,0 0-129,20-20 257,1 0-320,-1 0 256,-1-20 0,22 21-257,-22-21 289,20 0 0,-20 20 32,2 1 256,-1-2-224,-20 21 96,0 21 160,0-2 1,0 1-193,-20 20 480,-1-20-448,21 0 224,-19-1-224,19 1-96,0 0-96,0-20 192,19 0-224,2 0 384,-1-20-288,-1 0 96,22 1-288,-22 19 288,1-20 192,-1 20-256,2 0-224,-1 0 448,-20 20-192,0-1 96,0 21-288,0-20 384,0 0-192,0 0-512,0-1-289,0 1-704,0-20-705,0 0-1602,0 0-992</inkml:trace>
  <inkml:trace contextRef="#ctx0" brushRef="#br0" timeOffset="60091.437">14521 6733 14733,'41'0'1602,"-22"20"864,0 0-1088,-19-1-482,0 41 898,0-20-320,-19 40-321,0-22-769,-22 22 32,2 0-320,-2-21-160,3 1 161,18-21-258,-1 1-287,2-20-353,19 0-993,0-20-544,19 0-1473,2 0-1699</inkml:trace>
  <inkml:trace contextRef="#ctx0" brushRef="#br0" timeOffset="60423.456">14858 7030 15406,'0'-19'1089,"21"-1"1506,-1 20-2051,19-19 865,-18 19-512,18 0-480,1 0 63,-1 0-256,2-21-320,-22 21-256,20 0 0,-18 0-898,-1 0-1216,-20 0-1474</inkml:trace>
  <inkml:trace contextRef="#ctx0" brushRef="#br0" timeOffset="60597.466">14899 7110 16783,'0'0'737,"0"0"1057,19 0-1410,1-19 385,20 19-673,-20 0 224,20 0-544,-1 0-352,2 19-706,-22-19-2145,20 0-2755</inkml:trace>
  <inkml:trace contextRef="#ctx0" brushRef="#br0" timeOffset="60886.4825">15672 6872 10634,'0'-20'3843,"-19"20"-1120,-1 0-1250,-20 20-160,1 0 641,-2-1-352,-17 21-129,-2 20-608,21-20 32,18 0-96,1-1-513,20 1-288,20-20 192,1 0-288,18-1-192,21-19-769,-2 0-289,2 0-1472,0 0-2691</inkml:trace>
  <inkml:trace contextRef="#ctx0" brushRef="#br0" timeOffset="63621.6389">15792 6395 13100,'0'0'256,"0"0"929,0 0-576,20 0-33,-1 21 385,-19-21-256,21 19-225,-1 1-191,-1-1 31,-19 22-192,19-21 32,-19 19-160,0-20 128,0 22 33,0-21-1,0-1 64,0 1-160,-19 0 32,19 0 0,0 0-224,19 0 352,-19 19-160,41-19-32,-22 20 0,1-1 32,1 1-64,-1 20-64,-1-20 481,0 19 319,-19 1-255,0-20-33,0-1 33,0 1-33,-19 0 129,-20 0-257,-2-1 0,22 1 1,-41-20-65,21 0-128,18-1-96,-18 1 64,-2 0-1153,22-20-1313,0 20-3139</inkml:trace>
  <inkml:trace contextRef="#ctx0" brushRef="#br0" timeOffset="64100.6663">16527 6951 15342,'0'0'609,"19"-19"1761,0 19-769,22 0-800,-2-21 416,21 21-352,-19 0-513,17-19-223,2 19-226,0 0 290,-21 0-482,1 0-543,-20 0-129,-1 0-1442,-19 19-960,0 2-1473</inkml:trace>
  <inkml:trace contextRef="#ctx0" brushRef="#br0" timeOffset="64266.6758">16645 7051 12684,'-39'20'1985,"39"-20"-575,0 0 640,19 20-1057,1-20 448,21 0-832,-3-20-417,3 20-128,19 0 64,-2 0-929,2 0-1185,-21-20-1729</inkml:trace>
  <inkml:trace contextRef="#ctx0" brushRef="#br0" timeOffset="65146.7261">17637 6892 11242,'41'-40'929,"-41"20"-160,0 0 1505,-20 0-929,-1 20 257,2 0-321,-1 0-640,-20 0 383,20 20-351,1 20-256,-1-20 351,1 19-223,-2 1-481,21 0-160,0-1 96,21 2-96,-2-2-481,20-19-448,2 0-1281,-2 0-1217,1 0-2659</inkml:trace>
  <inkml:trace contextRef="#ctx0" brushRef="#br0" timeOffset="65418.7417">17796 7110 9801,'-19'-39'672,"19"-2"2531,0 22-1697,0-1 63,19-20-31,2 21-641,18-2-97,-20 21 65,3 0-416,-3 21 31,0-21-31,1 40 31,-20-21-96,0 1 1,0 20-161,-20-20 32,1 19-160,0-19 193,-3-20-354,3 20 65,0-20-256,-1 0-352,20 0-513,0-20-641,0 0-865,20 1-864,-1-1-2595</inkml:trace>
  <inkml:trace contextRef="#ctx0" brushRef="#br0" timeOffset="65734.7597">18114 6812 12171,'21'0'1537,"-21"20"1122,0 0-1154,0 0-159,-21 0 95,21-1-512,-20 2-256,20 19-257,-19-21 96,19 1-447,-19-1 127,19 2-352,0-1-97,0-20-159,19 0 320,-19 0-289,19-20 546,22-1-1,-22 2-288,1-1 160,-1 1-64,3 19 64,-22-21-160,19 21 320,-19 0 0,0 21-192,0-21 288,0 19-288,0 1-96,0-1-32,0 2-577,0-1-512,0 0-1313,0-20-1442</inkml:trace>
  <inkml:trace contextRef="#ctx0" brushRef="#br0" timeOffset="66045.7776">18651 6872 13004,'-20'0'993,"-1"0"1281,2 20-833,-1-1 257,1 2-193,-3-2-704,3 2-641,19-2 321,0 1-129,0-1-64,0 2-352,19-1 256,3 0-31,-22-1-161,19 1 96,-19 0 128,0 0-128,0 0 160,-19 0 129,-3-20-193,3 19-224,0-19 0,-1 0-32,-1 0-769,21 0-288,0 0-1025,0-19-1249,21-1-801</inkml:trace>
  <inkml:trace contextRef="#ctx0" brushRef="#br0" timeOffset="66313.7929">19007 6593 12651,'41'-19'2627,"-41"38"-1730,0-19 544,-21 41-256,1-2 481,1 1-129,-20 0-736,-2 19 288,22 1-480,-22-21-225,22 22-288,19-3-32,-19-17 32,38-2-128,-19-19 64,19 0 32,3 0-512,16 0-321,-18-20-480,1 0-641,18-20-1249,-20 0-1633</inkml:trace>
  <inkml:trace contextRef="#ctx0" brushRef="#br0" timeOffset="66473.8021">18810 6872 14445,'-61'-20'1121,"61"0"801,0 20-320,0 0-449,0 0-385,20 0-415,21 0-257,-3 20 0,3-20-288,19 20-801,-21 0-1442,21-1-1857</inkml:trace>
  <inkml:trace contextRef="#ctx0" brushRef="#br0" timeOffset="66624.8107">19226 7170 20339,'0'20'448,"0"0"1346,0-20-1218,0 0-447,0 0-33,0 19-769,0-19-4580</inkml:trace>
  <inkml:trace contextRef="#ctx0" brushRef="#br0" timeOffset="68887.9401">4120 8878 12908,'-19'0'160,"19"0"577,0 0 352,0 0-353,19 0 1090,0-20-577,22 20-288,17 0-384,2 0-1,20-20-223,-1 20 95,1-20-416,-1 20 64,20 0 192,0-20 1,2 20-257,-22 0-64,0 0-161,1 0-223,-41 0-417,1 0-544,-1 0-257,-39 20-512,0-20-288,-19 20-2178</inkml:trace>
  <inkml:trace contextRef="#ctx0" brushRef="#br0" timeOffset="69130.9541">4159 9017 14381,'-80'19'256,"80"-19"513,0 0-224,41 0 351,-2 0 129,40-19-288,1 19-224,-1 0 31,22-20-288,-2 20 33,19 0 63,-19-20-160,2 20-288,-3 0-96,-18-20-289,-20 20-672,19-20-1089,-40 20-576,-19-20-1667</inkml:trace>
  <inkml:trace contextRef="#ctx0" brushRef="#br0" timeOffset="69407.9698">5112 8679 6470,'-39'-40'3683,"39"20"-3459,0 20 1282,0-20-481,20 20-160,19 0 288,-18 20-385,18 0-63,1 1-32,-1 18-161,2 1-160,-2 0-63,-20-1-97,2 21 0,-21-21 0,0 21 129,-21-20 127,-18-21 161,-1 21-353,-19-19-128,-1 18 0,20-20-128,-19 1 32,19-20-672,1 0-1090,18 0-1185,21 0-2658</inkml:trace>
  <inkml:trace contextRef="#ctx0" brushRef="#br0" timeOffset="69879.9968">6502 8779 12780,'-20'-40'288,"20"19"-128,-40 21 1570,20 0-866,1 21 642,-22-2-225,2 21-320,-1 0-32,20 20-192,1-21-257,0 1-256,19 0-96,19-1-64,0-19-128,22 1-288,-2-2-577,2-19-1057,-3 0-1697,3 0-2851</inkml:trace>
  <inkml:trace contextRef="#ctx0" brushRef="#br0" timeOffset="70042.0061">6740 8818 12523,'-19'40'353,"-1"0"1761,20-21-1185,0 21-129,0-20-351,20 20-385,-1-21-449,0-19-1632,22 20-3685</inkml:trace>
  <inkml:trace contextRef="#ctx0" brushRef="#br0" timeOffset="70165.0131">6839 8718 7527,'-58'-39'64,"36"20"160,22-2-224,0 21-865</inkml:trace>
  <inkml:trace contextRef="#ctx0" brushRef="#br0" timeOffset="70625.0394">6918 8937 13324,'0'80'609,"0"-21"1729,0 1-1345,0 20-321,0-22 193,0 24-640,0-24 63,0 3-256,-19-3 32,19-17-192,0-23 192,0-18-96,0 0 192,0-18 32,0-3-320,0-20 320,0 4-224,0-24 96,0 21-192,19-39 160,1 19 96,1-39-352,-2 19 288,1-19-96,21 0 0,-22 20 0,20 18 192,-18 22-256,-2 39 288,1 0 97,-1 20 319,-19 20-256,0 0 129,-19 19-97,-1 20-160,1-19-31,-2-1 31,-18 2-224,20-22 0,-22 0 64,21-18-641,1-21-384,-2-21-480,21 1-865,-20 1-737,20-20-2658</inkml:trace>
  <inkml:trace contextRef="#ctx0" brushRef="#br0" timeOffset="70984.0601">7277 8342 13837,'19'19'1377,"-19"21"0,0 0-128,0 19-672,0 1 928,-19-1 33,-2 21-801,1 0-417,1-1-192,-1-20-32,-1 21 0,21-41-32,0 1 96,0-19-352,21-42 0,-1 1 224,19-19-256,-18-1 256,18-20-288,1 21 320,-1-21-321,-19 21 161,20-1 96,-20 19 0,-1 21 0,-19 21 128,0 19 97,0-1 63,0 1-128,-19 19-224,19 1 128,-20-20-96,20-1-128,0-19-961,0 1-737,20-2-2018,-20-19-1537</inkml:trace>
  <inkml:trace contextRef="#ctx0" brushRef="#br0" timeOffset="71360.0816">7633 8878 12684,'0'20'1633,"0"-1"-960,0 1 384,0 0-801,20 0 481,-20-20 63,19 0-383,22 0-289,-2 0-96,-18-20-192,18 0-257,1-19 97,-20 19 32,-1 0-32,-19 0 127,0-20 225,0 21-64,-19 19 64,19-21 0,-20 21 193,-1 0 191,2 0 289,-20 21 63,18-2 450,1 21-161,-18 20 96,16-21-513,3 1-63,19 19-225,0-39-256,0 21 32,0-22-192,41-19-64,-22 20-416,0-20-641,22-20-1218,-2 20-1697,1-19-1761</inkml:trace>
  <inkml:trace contextRef="#ctx0" brushRef="#br0" timeOffset="71942.1149">8149 8779 13741,'-19'0'288,"19"0"897,0 19-288,0 21 32,-20-20 576,20 39-352,0-19-448,-19 0-417,19-1-96,0 1-288,0-19 320,-21 18-448,21-20 192,0 1 0,-20-20 96,20-20-96,0 1 32,0-20 128,20 18-224,-20-19 192,21 1-192,-2-1 288,1 0-96,-1 21 65,22-21-129,-3 40 64,3-20 0,-2 20-96,2 0-192,17 0-1090,-18 0-2177</inkml:trace>
  <inkml:trace contextRef="#ctx0" brushRef="#br0" timeOffset="72506.1471">9480 8262 17360,'-21'59'-128,"21"-19"256,0 0 192,0 20 65,0-1 800,0 1-256,-19-1-353,19 20-448,-20-18 161,1 18-321,19-20 32,-21 1 160,21-40-192,0 0-257,0-20 482,21-20-290,-2-20 33,1 0-64,20 1-128,-20-1 256,18 0-352,3 0 416,-2 0-224,-18 21 128,18-1-32,-20 20 96,-19 20 128,0 20 224,0 0 97,0 19-257,-19 1-64,0-1 64,19-19-256,-20 19 64,20-39-32,0 20-576,0-20-1154,0-20-1890,20 0-1632</inkml:trace>
  <inkml:trace contextRef="#ctx0" brushRef="#br0" timeOffset="72865.1677">10035 8718 14637,'-39'21'705,"19"19"1089,-1-1-897,-18 1-65,20 0 834,-2-1-737,1-19-417,20 0-448,0 0-64,0-20 161,20 0-514,20-20 97,-20 0-449,20-20-448,-1 21 128,2-21 417,-2 0 95,-20 20 289,2 1 160,-21-2 64,0 2 64,0 19 416,0 0-95,-21 19 95,2 2 33,-1 18-97,1-19 0,-2 20-512,21-20 128,0-1-320,0 1-1121,0-20-1538,21 0-2882</inkml:trace>
  <inkml:trace contextRef="#ctx0" brushRef="#br0" timeOffset="73139.1833">10451 8679 11082,'-19'0'1377,"19"0"65,-20 20 95,1-20-640,-22 19 704,22 21-223,0-19-802,-1-2-255,20 1-33,20 0-416,-1 0 160,0 0-32,22-20 160,-22 20-32,1-1 32,-1 1-320,3-20 256,-22 20 160,-22 0 129,3 0 63,-20 0-224,20-1 97,-22-19-417,2 20 96,-1-20-1153,40 0-1186,-20 0-2593</inkml:trace>
  <inkml:trace contextRef="#ctx0" brushRef="#br0" timeOffset="73766.2191">11424 8858 19314,'-19'20'-160,"19"19"416,19 1-160,-19 0 192,0 19 705,0-18-160,-19 17-353,-1-17-63,1 18-193,-2-19-160,21 0-256,-20-1-289,20-20-287,0 2-289,0-21-192,0-21-705,0 2-160,20-20 32,-20 19 352,0-21 577,21-17 608,-21 17 257,0-37 192,19 17-320,-19-18 224,20 20 448,-1-1 480,2 1 642,18 19 448,-19 0 159,20 20-351,-20 20-321,20 0-224,-20 20-96,-1-1-160,0 21-257,-19 0-95,0 0-193,-19 0 97,0-1 63,-22-19 129,22 20-481,-20-20 96,-2 0-192,2-20 32,-1 0-256,20 0-449,1 0-704,19-20-1314,0 20-2049</inkml:trace>
  <inkml:trace contextRef="#ctx0" brushRef="#br0" timeOffset="74110.2388">11723 8858 15054,'0'20'-32,"0"0"1313,19-20-672,2 0 544,-1 0-160,18 0-545,-16 0-352,16 0 0,-18-20-96,-1 0-96,2 0-32,-1 0 0,-20 0 96,0 20 0,0-19 0,-20-2 64,20 21-32,-40-19 0,20 19 32,1 0 256,-22 19 128,22 2 353,0-2-192,-1 21 95,-1 0-63,2-20-161,19 19-159,0-19-97,19 0-160,2 0-288,-1-20-449,-1 0-704,22 0-1026,-3 0-1633</inkml:trace>
  <inkml:trace contextRef="#ctx0" brushRef="#br0" timeOffset="74416.2563">12021 8779 13036,'19'0'1057,"-19"0"1249,20 19-1185,-20 1 64,0 20 193,0-20-386,19 19-319,-19-19-96,0 20-385,0-20-64,0 0-128,0-1 64,-19 1-128,19-20 128,-20 0-32,20 0 128,0-20-352,0 1 384,0-21-320,20 20 224,-20 0 0,19-19-32,2 19 0,-1 0-64,-1 0 0,1 20 0,1-20-64,-2 20-256,20 20-833,-18-20-2178,-1 20-1186</inkml:trace>
  <inkml:trace contextRef="#ctx0" brushRef="#br0" timeOffset="74910.2845">12835 8480 6950,'0'-39'9097,"0"39"-9001,-21 0 416,21-20-384,-20 20 449,1 0 736,-22 0-544,22 0-449,-1 0-288,1 0 257,-2 0-289,1 0 32,1 20-225,0-20 321,19 20-192,-22-1 449,22 21 255,0 0-31,0-1 192,0 22-289,-19-3 65,19 3 31,0-22-448,0 21 193,-20-1-289,20-19-32,0-20-256,-19 0-289,19-20-576,0 19-705,0-38-800,0 19-1314,0-20-2498</inkml:trace>
  <inkml:trace contextRef="#ctx0" brushRef="#br0" timeOffset="75064.2934">12457 8798 9096,'-19'-40'5413,"19"40"-3331,0 0-256,19 0-1057,-19 21 480,19-21-609,3 19-255,-3-19-225,20 20 32,-20-20-640,22 20-1090,-2-20-1761,-18 20-2082</inkml:trace>
  <inkml:trace contextRef="#ctx0" brushRef="#br0" timeOffset="75415.3134">12755 8838 14221,'0'20'1858,"0"-20"-1186,20 0 481,-1 0-768,1 0 640,1 0-385,-2 0-511,20 0-33,-18-20-32,18 20-128,-20-20 64,3 20-96,-22-20 96,0 20 32,0-19-64,0 19 128,-22-21-64,22 21-64,-19 0 128,0 0 32,-22 0 160,22 21 289,-1-2 127,1 1-159,-2 0-129,21 0-95,-20 0-33,20 0-416,0-1 128,0 1-96,20 0-609,1-20-480,-2 0-1250,20 0-1536,-18 0-3877</inkml:trace>
  <inkml:trace contextRef="#ctx0" brushRef="#br0" timeOffset="75636.3261">13232 8818 8712,'20'-20'2786,"-20"1"-928,0 19 512,0 0-672,-20 0 96,-1 0-33,1 19-479,-18 1-386,16 0-63,3 20-288,0-20 95,-1 19-640,20-19 0,0 20 32,20-40-160,-1 20-576,22-20-578,-3 0-1056,3 0-1538,-2-20-2273</inkml:trace>
  <inkml:trace contextRef="#ctx0" brushRef="#br0" timeOffset="75884.3404">13688 8421 14349,'40'-40'2563,"-40"40"-161,0 0-1730,-21 20 674,21 0-1,-19 20-96,-1 19-320,1 1-256,-22-1 31,22 1-31,-1-1-577,-1-19 0,2 20 96,19-20-544,0-1-64,0 1-65,19-20-608,2 0-737,-1-20-832,-1 0-1858</inkml:trace>
  <inkml:trace contextRef="#ctx0" brushRef="#br0" timeOffset="76043.3494">13430 8718 14637,'0'-19'3492,"0"19"-3588,19 0 224,22 0-192,-22 0-32,1 0-1154,20 19-1568</inkml:trace>
  <inkml:trace contextRef="#ctx0" brushRef="#br0" timeOffset="76582.3803">15217 8540 17712,'-41'0'289,"22"20"-578,-1 0 289,1-1 128,-3 1 897,3 0 0,0 1-672,19-2-225,0 1 64,19-1 0,0 2-288,22-2 128,-21 21 32,-1-20-64,2 0 160,-21 0-192,0 0 289,0 0 255,-21-1 225,2 1-65,-20 0-159,-2-20-353,-19 20 64,41-20-192,-20 0-32,18 0-192,21-20-769,0 20-897,21-20-1505,-2 0-577</inkml:trace>
  <inkml:trace contextRef="#ctx0" brushRef="#br0" timeOffset="76942.4008">15315 8779 10954,'0'19'5541,"-19"-19"-5541,19 0 1185,19 0-160,-19 20 641,20-20-705,-20 0-481,40 0-192,-20 0-191,-1-20 31,22 20-96,-22-19-160,1-2-65,-1 21 161,2-19 128,-21-2-128,0 21 96,-21-19-96,21-1 193,-19 20-193,-20 0-97,18 0 129,1 0 32,-19 0 161,20 20 191,-2-1-64,1 2-63,1 19-129,0-21 224,19 1-288,0 20-96,0-20 224,19 0-480,0-1-225,1 1-832,20-20-481,-1 0-2049,2 0-1987</inkml:trace>
  <inkml:trace contextRef="#ctx0" brushRef="#br0" timeOffset="77153.4128">15812 8739 13100,'0'-40'608,"0"40"1859,-20 0-802,20-20 97,-19 20 160,-3 20-705,3-20-32,0 19-224,-1 21 96,-1-19-576,2 18-257,-1-19-320,1 20 0,19-20-609,19-1-544,1 1-1186,20 0-2241</inkml:trace>
  <inkml:trace contextRef="#ctx0" brushRef="#br0" timeOffset="77640.4407">15951 8758 17296,'19'0'352,"1"21"33,-20-2 672,21 1-289,-21 0 738,0 0-385,0 20-641,0-21-159,0 1 159,0 0-448,0 0 192,0-20-192,-21 0 257,21 0 127,0 0-256,0 0-96,0-20-32,0 0 32,0-19-128,21 19 224,-1 0-416,-1-20 224,0 20-64,22 1-192,-22 19-417,20-21-512,-18 21-513,18 0-1281,-19 21-992</inkml:trace>
  <inkml:trace contextRef="#ctx0" brushRef="#br0" timeOffset="77993.4609">16348 8838 11530,'20'0'1570,"-1"0"-641,0-20-193,22 20-671,-21-20 511,20 20 225,-20 0-449,18-19-192,-16 19-96,-3-21 97,0 21-97,-19-19 160,0 19-32,0-21 0,0 21 128,-19-19 65,0 19 63,-3 0-63,3 0 351,0 0-159,-1 19 288,-20-19-33,20 40-63,1-19-192,-22-2-1,22 21-255,19-20-97,-20 0-320,20 0 160,20-1-417,-1-19-543,0 0-642,3 0-1184,17 0-1635</inkml:trace>
  <inkml:trace contextRef="#ctx0" brushRef="#br0" timeOffset="78226.4743">16903 8699 12684,'0'-39'1825,"-20"39"513,20 0-448,-19 0-256,-1 19 448,1 1-577,-2 20-448,1 0 32,1-1-544,0 1-97,19-20-352,0 19-32,19-19-160,0 0-608,1 0-321,20-20-705,-20 0-1409,19 0-2498</inkml:trace>
  <inkml:trace contextRef="#ctx0" brushRef="#br0" timeOffset="78406.4845">17083 8699 13292,'0'0'3748,"0"0"-2403,0 0-128,0 19-256,0 2 96,19-2-480,-19 2-353,20-2-64,-1-19-737,2 20-864,-1 0-2082,18-20-2531</inkml:trace>
  <inkml:trace contextRef="#ctx0" brushRef="#br0" timeOffset="78612.4963">17579 8718 17552,'-41'0'1441,"2"21"1218,-21 19-1090,0-1 353,-19 21 224,-1 19-768,1-19-546,-20 20-543,20-22-65,19 3-576,1-3-225,19-17-640,20-21-417,1 19-1601,19-39-3523</inkml:trace>
</inkml:ink>
</file>

<file path=ppt/media/image1.jpeg>
</file>

<file path=ppt/media/image12.png>
</file>

<file path=ppt/media/image13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08008F-8C0F-4F63-86DC-E7B67385E4BD}" type="datetimeFigureOut">
              <a:rPr lang="en-US" smtClean="0"/>
              <a:pPr/>
              <a:t>5/31/12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F38DAD-5F37-4EA5-A798-26ED1E4539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612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LCG is not secure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5731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26</a:t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32</a:t>
            </a:fld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Venona</a:t>
            </a:r>
            <a:r>
              <a:rPr lang="en-US" dirty="0" smtClean="0"/>
              <a:t>:</a:t>
            </a:r>
            <a:r>
              <a:rPr lang="en-US" baseline="0" dirty="0" smtClean="0"/>
              <a:t>   soviet messages sent from 1941 to 1946, decrypted about 3000 messages.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1218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Bob:   42 6F  62      ,    Eve:   45 76 65    ,     Bob ⊕ Eve</a:t>
            </a:r>
            <a:r>
              <a:rPr lang="en-US" baseline="0" dirty="0" smtClean="0"/>
              <a:t>:  07 19 07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9495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44</a:t>
            </a:fld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Xor</a:t>
            </a:r>
            <a:r>
              <a:rPr lang="en-US" dirty="0" smtClean="0"/>
              <a:t> is actually word-wise</a:t>
            </a:r>
            <a:r>
              <a:rPr lang="en-US" baseline="0" dirty="0" smtClean="0"/>
              <a:t> addition.    </a:t>
            </a:r>
            <a:r>
              <a:rPr lang="en-US" sz="1600" baseline="0" dirty="0" err="1" smtClean="0"/>
              <a:t>τ</a:t>
            </a:r>
            <a:r>
              <a:rPr lang="en-US" sz="1600" baseline="-25000" dirty="0" err="1" smtClean="0"/>
              <a:t>i</a:t>
            </a:r>
            <a:r>
              <a:rPr lang="en-US" sz="1600" baseline="-25000" dirty="0" smtClean="0"/>
              <a:t> </a:t>
            </a:r>
            <a:r>
              <a:rPr lang="en-US" sz="1600" baseline="0" dirty="0" smtClean="0"/>
              <a:t>  fixed constant.   </a:t>
            </a:r>
            <a:endParaRPr lang="en-US" sz="1600" baseline="-25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3767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the next</a:t>
            </a:r>
            <a:r>
              <a:rPr lang="en-US" baseline="0" dirty="0" smtClean="0"/>
              <a:t> three segments we will change gears a little bit and talk about the definition of a PRG.  This definition is a good way to think of a PRG and we will see many applications of t later 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55</a:t>
            </a:fld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|#0-#1| &lt; 10 </a:t>
            </a:r>
            <a:r>
              <a:rPr lang="en-US" dirty="0" err="1" smtClean="0"/>
              <a:t>sqrt</a:t>
            </a:r>
            <a:r>
              <a:rPr lang="en-US" dirty="0" smtClean="0"/>
              <a:t>(n),      |#00 – n/4|</a:t>
            </a:r>
            <a:r>
              <a:rPr lang="en-US" baseline="0" dirty="0" smtClean="0"/>
              <a:t> &lt; </a:t>
            </a:r>
            <a:r>
              <a:rPr lang="en-US" dirty="0" smtClean="0"/>
              <a:t>10 </a:t>
            </a:r>
            <a:r>
              <a:rPr lang="en-US" dirty="0" err="1" smtClean="0"/>
              <a:t>sqrt</a:t>
            </a:r>
            <a:r>
              <a:rPr lang="en-US" dirty="0" smtClean="0"/>
              <a:t>{n}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8747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Run length &lt; log 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874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Define CT,</a:t>
            </a:r>
            <a:r>
              <a:rPr lang="en-US" baseline="0" dirty="0" smtClean="0"/>
              <a:t> PT, and key</a:t>
            </a:r>
            <a:r>
              <a:rPr lang="en-US" dirty="0" smtClean="0"/>
              <a:t> spaces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2423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Advantage is in [0,1].    (o – good,   1 – bad)   Old definition</a:t>
            </a:r>
            <a:r>
              <a:rPr lang="en-US" baseline="0" dirty="0" smtClean="0"/>
              <a:t> using statistics tests:    </a:t>
            </a:r>
            <a:r>
              <a:rPr lang="en-US" dirty="0" smtClean="0"/>
              <a:t>Simple</a:t>
            </a:r>
            <a:r>
              <a:rPr lang="en-US" baseline="0" dirty="0" smtClean="0"/>
              <a:t> statistical tests.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8747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that can’t prove secure PRGs exist since that would imply P \</a:t>
            </a:r>
            <a:r>
              <a:rPr lang="en-US" dirty="0" err="1" smtClean="0"/>
              <a:t>neq</a:t>
            </a:r>
            <a:r>
              <a:rPr lang="en-US" dirty="0" smtClean="0"/>
              <a:t> NP.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8747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</a:t>
            </a:r>
            <a:r>
              <a:rPr lang="en-US" baseline="0" dirty="0" smtClean="0"/>
              <a:t>e examples </a:t>
            </a:r>
            <a:r>
              <a:rPr lang="en-US" baseline="0" smtClean="0"/>
              <a:t>of distinguishers.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8747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</a:t>
            </a:r>
            <a:r>
              <a:rPr lang="en-US" baseline="0" dirty="0" smtClean="0"/>
              <a:t>e examples </a:t>
            </a:r>
            <a:r>
              <a:rPr lang="en-US" baseline="0" smtClean="0"/>
              <a:t>of distinguishers.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8747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</a:t>
            </a:r>
            <a:r>
              <a:rPr lang="en-US" baseline="0" dirty="0" smtClean="0"/>
              <a:t>e examples </a:t>
            </a:r>
            <a:r>
              <a:rPr lang="en-US" baseline="0" smtClean="0"/>
              <a:t>of distinguishers.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8747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68</a:t>
            </a:fld>
            <a:endParaRPr 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6387C8B-8E2C-44B4-AC4F-F0B4F07F0E92}" type="slidenum">
              <a:rPr lang="en-US"/>
              <a:pPr/>
              <a:t>73</a:t>
            </a:fld>
            <a:endParaRPr lang="en-US"/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same holds for any predicate  P  </a:t>
            </a:r>
            <a:r>
              <a:rPr lang="en-US" dirty="0" smtClean="0"/>
              <a:t>for which you can construct m0,m1 efficiently.</a:t>
            </a:r>
            <a:endParaRPr 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6387C8B-8E2C-44B4-AC4F-F0B4F07F0E92}" type="slidenum">
              <a:rPr lang="en-US"/>
              <a:pPr/>
              <a:t>74</a:t>
            </a:fld>
            <a:endParaRPr lang="en-US"/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76</a:t>
            </a:fld>
            <a:endParaRPr 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 has about the same running time as A.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705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Define OTP operation:  equation and example.  Verify correctness.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2210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6387C8B-8E2C-44B4-AC4F-F0B4F07F0E92}" type="slidenum">
              <a:rPr lang="en-US"/>
              <a:pPr/>
              <a:t>79</a:t>
            </a:fld>
            <a:endParaRPr lang="en-US"/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same holds for any predicate  P  </a:t>
            </a:r>
            <a:r>
              <a:rPr lang="en-US" dirty="0" smtClean="0"/>
              <a:t>for which you can construct m0,m1 efficiently.</a:t>
            </a:r>
            <a:endParaRPr 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6387C8B-8E2C-44B4-AC4F-F0B4F07F0E92}" type="slidenum">
              <a:rPr lang="en-US"/>
              <a:pPr/>
              <a:t>80</a:t>
            </a:fld>
            <a:endParaRPr lang="en-US"/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same holds for any predicate  P  </a:t>
            </a:r>
            <a:r>
              <a:rPr lang="en-US" dirty="0" smtClean="0"/>
              <a:t>for which you can construct m0,m1 efficiently.</a:t>
            </a:r>
            <a:endParaRPr lang="en-U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6387C8B-8E2C-44B4-AC4F-F0B4F07F0E92}" type="slidenum">
              <a:rPr lang="en-US"/>
              <a:pPr/>
              <a:t>81</a:t>
            </a:fld>
            <a:endParaRPr lang="en-US"/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6387C8B-8E2C-44B4-AC4F-F0B4F07F0E92}" type="slidenum">
              <a:rPr lang="en-US"/>
              <a:pPr/>
              <a:t>82</a:t>
            </a:fld>
            <a:endParaRPr lang="en-US"/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</a:t>
            </a:r>
            <a:r>
              <a:rPr lang="en-US" dirty="0" err="1" smtClean="0"/>
              <a:t>impications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597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15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State PRG syntax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0453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Define</a:t>
            </a:r>
            <a:r>
              <a:rPr lang="en-US" baseline="0" dirty="0" smtClean="0"/>
              <a:t> stream cipher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773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more perfect secrecy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12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Define</a:t>
            </a:r>
            <a:r>
              <a:rPr lang="en-US" baseline="0" dirty="0" smtClean="0"/>
              <a:t> unpredictability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F38DAD-5F37-4EA5-A798-26ED1E453939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591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8365066" y="4819650"/>
            <a:ext cx="7620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742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306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3069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916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0295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0295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9585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6810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6810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6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8770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603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4410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731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311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6155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3198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4515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1441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2460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08061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019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567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561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1860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331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3836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76118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16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7523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42392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08398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959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7507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561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199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329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333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583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415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Relationship Id="rId9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0.xml"/><Relationship Id="rId13" Type="http://schemas.openxmlformats.org/officeDocument/2006/relationships/theme" Target="../theme/theme3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Relationship Id="rId9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-1905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47750"/>
            <a:ext cx="8229600" cy="4095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8495978" y="4942417"/>
            <a:ext cx="69923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Dan Boneh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821676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721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9372599" y="666750"/>
            <a:ext cx="1293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Template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vertLeftWhite2</a:t>
            </a:r>
            <a:endParaRPr lang="en-US" sz="1400" dirty="0">
              <a:solidFill>
                <a:prstClr val="black"/>
              </a:solidFill>
            </a:endParaRPr>
          </a:p>
        </p:txBody>
      </p:sp>
      <p:pic>
        <p:nvPicPr>
          <p:cNvPr id="13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2918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8346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7490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20624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1485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CFE4B-17F2-49B1-A8CD-48A7230178B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5/31/12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A558-56C3-499B-89A2-59E5853E6BB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9372599" y="666750"/>
            <a:ext cx="137056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prstClr val="black"/>
                </a:solidFill>
              </a:rPr>
              <a:t>Template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block2x2White1</a:t>
            </a:r>
          </a:p>
          <a:p>
            <a:endParaRPr lang="en-US" sz="1400" dirty="0" smtClean="0">
              <a:solidFill>
                <a:prstClr val="black"/>
              </a:solidFill>
            </a:endParaRPr>
          </a:p>
          <a:p>
            <a:r>
              <a:rPr lang="en-US" sz="1400" dirty="0" smtClean="0">
                <a:solidFill>
                  <a:prstClr val="black"/>
                </a:solidFill>
              </a:rPr>
              <a:t>Ordering of</a:t>
            </a:r>
            <a:r>
              <a:rPr lang="en-US" sz="1400" baseline="0" dirty="0" smtClean="0">
                <a:solidFill>
                  <a:prstClr val="black"/>
                </a:solidFill>
              </a:rPr>
              <a:t> </a:t>
            </a:r>
          </a:p>
          <a:p>
            <a:r>
              <a:rPr lang="en-US" sz="1400" baseline="0" dirty="0" smtClean="0">
                <a:solidFill>
                  <a:prstClr val="black"/>
                </a:solidFill>
              </a:rPr>
              <a:t>buttons is</a:t>
            </a:r>
            <a:r>
              <a:rPr lang="en-US" sz="1400" dirty="0" smtClean="0">
                <a:solidFill>
                  <a:prstClr val="black"/>
                </a:solidFill>
              </a:rPr>
              <a:t>: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13</a:t>
            </a:r>
          </a:p>
          <a:p>
            <a:r>
              <a:rPr lang="en-US" sz="1400" dirty="0" smtClean="0">
                <a:solidFill>
                  <a:prstClr val="black"/>
                </a:solidFill>
              </a:rPr>
              <a:t>24</a:t>
            </a:r>
            <a:endParaRPr lang="en-US" sz="1400" dirty="0">
              <a:solidFill>
                <a:prstClr val="black"/>
              </a:solidFill>
            </a:endParaRPr>
          </a:p>
        </p:txBody>
      </p:sp>
      <p:pic>
        <p:nvPicPr>
          <p:cNvPr id="13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93192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01168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1168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Tarun Singh\Desktop\whiteRadio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931920"/>
            <a:ext cx="254471" cy="2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30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5" Type="http://schemas.openxmlformats.org/officeDocument/2006/relationships/image" Target="../media/image3.emf"/><Relationship Id="rId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9.xml"/><Relationship Id="rId3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customXml" Target="../ink/ink10.xml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1.xml"/><Relationship Id="rId3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5" Type="http://schemas.openxmlformats.org/officeDocument/2006/relationships/image" Target="../media/image3.emf"/><Relationship Id="rId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customXml" Target="../ink/ink16.xml"/><Relationship Id="rId3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2.xml"/><Relationship Id="rId3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8.xml"/><Relationship Id="rId3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customXml" Target="../ink/ink19.xml"/><Relationship Id="rId3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5" Type="http://schemas.openxmlformats.org/officeDocument/2006/relationships/image" Target="../media/image3.emf"/><Relationship Id="rId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22.xml"/><Relationship Id="rId3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3.xml"/><Relationship Id="rId5" Type="http://schemas.openxmlformats.org/officeDocument/2006/relationships/image" Target="../media/image3.emf"/><Relationship Id="rId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customXml" Target="../ink/ink24.xml"/><Relationship Id="rId6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customXml" Target="../ink/ink25.xml"/><Relationship Id="rId5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6.xml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27.xml"/><Relationship Id="rId3" Type="http://schemas.openxmlformats.org/officeDocument/2006/relationships/image" Target="../media/image2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8.xml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9.xml"/><Relationship Id="rId5" Type="http://schemas.openxmlformats.org/officeDocument/2006/relationships/image" Target="../media/image3.emf"/><Relationship Id="rId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30.xml"/><Relationship Id="rId3" Type="http://schemas.openxmlformats.org/officeDocument/2006/relationships/image" Target="../media/image32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31.xml"/><Relationship Id="rId3" Type="http://schemas.openxmlformats.org/officeDocument/2006/relationships/image" Target="../media/image33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32.xml"/><Relationship Id="rId3" Type="http://schemas.openxmlformats.org/officeDocument/2006/relationships/image" Target="../media/image3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5.xml"/><Relationship Id="rId3" Type="http://schemas.openxmlformats.org/officeDocument/2006/relationships/image" Target="../media/image7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ustomXml" Target="../ink/ink33.xml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4.xml"/><Relationship Id="rId5" Type="http://schemas.openxmlformats.org/officeDocument/2006/relationships/image" Target="../media/image3.emf"/><Relationship Id="rId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35.xml"/><Relationship Id="rId3" Type="http://schemas.openxmlformats.org/officeDocument/2006/relationships/image" Target="../media/image37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6.xml"/><Relationship Id="rId4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7.xml"/><Relationship Id="rId4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8.xml"/><Relationship Id="rId4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39.xml"/><Relationship Id="rId3" Type="http://schemas.openxmlformats.org/officeDocument/2006/relationships/image" Target="../media/image41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customXml" Target="../ink/ink40.xml"/><Relationship Id="rId4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customXml" Target="../ink/ink41.xml"/><Relationship Id="rId4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customXml" Target="../ink/ink42.xml"/><Relationship Id="rId4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customXml" Target="../ink/ink43.xml"/><Relationship Id="rId3" Type="http://schemas.openxmlformats.org/officeDocument/2006/relationships/image" Target="../media/image45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44.xml"/><Relationship Id="rId3" Type="http://schemas.openxmlformats.org/officeDocument/2006/relationships/image" Target="../media/image46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customXml" Target="../ink/ink45.xml"/><Relationship Id="rId5" Type="http://schemas.openxmlformats.org/officeDocument/2006/relationships/image" Target="../media/image3.emf"/><Relationship Id="rId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46.xml"/><Relationship Id="rId3" Type="http://schemas.openxmlformats.org/officeDocument/2006/relationships/image" Target="../media/image4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6.xml"/><Relationship Id="rId3" Type="http://schemas.openxmlformats.org/officeDocument/2006/relationships/image" Target="../media/image8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7.xml"/><Relationship Id="rId5" Type="http://schemas.openxmlformats.org/officeDocument/2006/relationships/image" Target="../media/image3.emf"/><Relationship Id="rId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customXml" Target="../ink/ink48.xml"/><Relationship Id="rId4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customXml" Target="../ink/ink49.xml"/><Relationship Id="rId4" Type="http://schemas.openxmlformats.org/officeDocument/2006/relationships/image" Target="../media/image4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097863" y="971550"/>
            <a:ext cx="4953000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Stream ciphers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24865" y="2190750"/>
            <a:ext cx="42976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3886200" y="2535772"/>
            <a:ext cx="5029200" cy="1905000"/>
          </a:xfrm>
        </p:spPr>
        <p:txBody>
          <a:bodyPr anchor="t">
            <a:noAutofit/>
          </a:bodyPr>
          <a:lstStyle/>
          <a:p>
            <a:pPr algn="l"/>
            <a:r>
              <a:rPr lang="en-US" sz="4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One Time Pad</a:t>
            </a:r>
            <a:endParaRPr lang="en-US" sz="4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700280" y="543240"/>
              <a:ext cx="360" cy="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90920" y="53388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/>
          <p:cNvSpPr/>
          <p:nvPr/>
        </p:nvSpPr>
        <p:spPr>
          <a:xfrm>
            <a:off x="0" y="0"/>
            <a:ext cx="9144000" cy="6667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sz="2000" dirty="0" smtClean="0"/>
              <a:t>Online Cryptography Course                                      Dan Boneh</a:t>
            </a:r>
            <a:endParaRPr lang="en-US" sz="2000" dirty="0"/>
          </a:p>
        </p:txBody>
      </p:sp>
      <p:pic>
        <p:nvPicPr>
          <p:cNvPr id="3" name="Picture 2" descr="logo.jp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895350"/>
            <a:ext cx="3153410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174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5750"/>
            <a:ext cx="8229600" cy="4308873"/>
          </a:xfrm>
        </p:spPr>
        <p:txBody>
          <a:bodyPr/>
          <a:lstStyle/>
          <a:p>
            <a:pPr marL="0" indent="0">
              <a:buNone/>
            </a:pPr>
            <a:r>
              <a:rPr lang="en-US" u="sng" dirty="0" smtClean="0"/>
              <a:t>Lemma</a:t>
            </a:r>
            <a:r>
              <a:rPr lang="en-US" dirty="0" smtClean="0"/>
              <a:t>:    OTP has perfect secrecy.</a:t>
            </a:r>
          </a:p>
          <a:p>
            <a:pPr marL="0" indent="0">
              <a:buNone/>
            </a:pPr>
            <a:r>
              <a:rPr lang="en-US" dirty="0" smtClean="0"/>
              <a:t>Proof: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25800" y="1058040"/>
              <a:ext cx="8067960" cy="2395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280" y="1047960"/>
                <a:ext cx="8089920" cy="241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9015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16257" y="666750"/>
                <a:ext cx="6683240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2800" dirty="0" smtClean="0"/>
                  <a:t>Let   </a:t>
                </a:r>
                <a14:m>
                  <m:oMath xmlns:m="http://schemas.openxmlformats.org/officeDocument/2006/math" xmlns="">
                    <m:r>
                      <a:rPr lang="en-US" sz="2800" b="0" i="1" smtClean="0">
                        <a:latin typeface="Cambria Math"/>
                        <a:ea typeface="Cambria Math"/>
                      </a:rPr>
                      <m:t>𝑚</m:t>
                    </m:r>
                    <m:r>
                      <a:rPr lang="en-US" sz="2800" i="1">
                        <a:latin typeface="Cambria Math"/>
                        <a:ea typeface="Cambria Math"/>
                      </a:rPr>
                      <m:t>∈</m:t>
                    </m:r>
                    <m:r>
                      <a:rPr lang="en-US" sz="2800" i="1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ℳ</m:t>
                    </m:r>
                    <m:r>
                      <a:rPr lang="en-US" sz="2800" b="0" i="1" smtClean="0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   </m:t>
                    </m:r>
                  </m:oMath>
                </a14:m>
                <a:r>
                  <a:rPr lang="en-US" sz="2800" dirty="0" smtClean="0"/>
                  <a:t>and    </a:t>
                </a:r>
                <a14:m>
                  <m:oMath xmlns:m="http://schemas.openxmlformats.org/officeDocument/2006/math" xmlns="">
                    <m:r>
                      <a:rPr lang="en-US" sz="2800" i="1">
                        <a:latin typeface="Cambria Math"/>
                        <a:ea typeface="Cambria Math"/>
                      </a:rPr>
                      <m:t>𝑐</m:t>
                    </m:r>
                    <m:r>
                      <a:rPr lang="en-US" sz="2800" i="1">
                        <a:latin typeface="Cambria Math"/>
                        <a:ea typeface="Cambria Math"/>
                      </a:rPr>
                      <m:t>∈</m:t>
                    </m:r>
                    <m:r>
                      <a:rPr lang="en-US" sz="2800" i="1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𝒞</m:t>
                    </m:r>
                  </m:oMath>
                </a14:m>
                <a:r>
                  <a:rPr lang="en-US" sz="2800" dirty="0"/>
                  <a:t> </a:t>
                </a:r>
                <a:r>
                  <a:rPr lang="en-US" sz="2800" dirty="0" smtClean="0"/>
                  <a:t>.   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sz="2800" dirty="0"/>
                  <a:t> </a:t>
                </a:r>
                <a:r>
                  <a:rPr lang="en-US" sz="2800" dirty="0" smtClean="0"/>
                  <a:t>              How many OTP keys map  </a:t>
                </a:r>
                <a14:m>
                  <m:oMath xmlns:m="http://schemas.openxmlformats.org/officeDocument/2006/math" xmlns="">
                    <m:r>
                      <a:rPr lang="en-US" sz="2800" b="1" i="1">
                        <a:latin typeface="Cambria Math"/>
                        <a:ea typeface="Cambria Math"/>
                      </a:rPr>
                      <m:t>𝒎</m:t>
                    </m:r>
                  </m:oMath>
                </a14:m>
                <a:r>
                  <a:rPr lang="en-US" sz="2800" dirty="0" smtClean="0"/>
                  <a:t>  to  </a:t>
                </a:r>
                <a14:m>
                  <m:oMath xmlns:m="http://schemas.openxmlformats.org/officeDocument/2006/math" xmlns="">
                    <m:r>
                      <a:rPr lang="en-US" sz="2800" b="1" i="1">
                        <a:latin typeface="Cambria Math"/>
                        <a:ea typeface="Cambria Math"/>
                      </a:rPr>
                      <m:t>𝒄</m:t>
                    </m:r>
                  </m:oMath>
                </a14:m>
                <a:r>
                  <a:rPr lang="en-US" sz="2800" dirty="0" smtClean="0"/>
                  <a:t>  ?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257" y="666750"/>
                <a:ext cx="6683240" cy="1169551"/>
              </a:xfrm>
              <a:prstGeom prst="rect">
                <a:avLst/>
              </a:prstGeom>
              <a:blipFill rotWithShape="1">
                <a:blip r:embed="rId2"/>
                <a:stretch>
                  <a:fillRect l="-1916" t="-521" r="-1277" b="-98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1434062" y="2647950"/>
            <a:ext cx="8604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None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29216" y="3181350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47800" y="3638550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424570" y="4167485"/>
                <a:ext cx="210346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Depends on </a:t>
                </a:r>
                <a14:m>
                  <m:oMath xmlns:m="http://schemas.openxmlformats.org/officeDocument/2006/math" xmlns="">
                    <m:r>
                      <a:rPr lang="en-US" sz="2400" b="1" i="1">
                        <a:latin typeface="Cambria Math"/>
                        <a:ea typeface="Cambria Math"/>
                      </a:rPr>
                      <m:t>𝒎</m:t>
                    </m:r>
                  </m:oMath>
                </a14:m>
                <a:r>
                  <a:rPr lang="en-US" sz="2400" dirty="0" smtClean="0"/>
                  <a:t> 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4570" y="4167485"/>
                <a:ext cx="2103461" cy="461665"/>
              </a:xfrm>
              <a:prstGeom prst="rect">
                <a:avLst/>
              </a:prstGeom>
              <a:blipFill rotWithShape="1">
                <a:blip r:embed="rId3"/>
                <a:stretch>
                  <a:fillRect l="-4638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083320" y="3246120"/>
              <a:ext cx="815040" cy="222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71800" y="3237120"/>
                <a:ext cx="837000" cy="23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5676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5750"/>
            <a:ext cx="8229600" cy="4308873"/>
          </a:xfrm>
        </p:spPr>
        <p:txBody>
          <a:bodyPr/>
          <a:lstStyle/>
          <a:p>
            <a:pPr marL="0" indent="0">
              <a:buNone/>
            </a:pPr>
            <a:r>
              <a:rPr lang="en-US" u="sng" dirty="0" smtClean="0"/>
              <a:t>Lemma</a:t>
            </a:r>
            <a:r>
              <a:rPr lang="en-US" dirty="0" smtClean="0"/>
              <a:t>:    OTP has perfect secrecy.</a:t>
            </a:r>
          </a:p>
          <a:p>
            <a:pPr marL="0" indent="0">
              <a:buNone/>
            </a:pPr>
            <a:r>
              <a:rPr lang="en-US" dirty="0" smtClean="0"/>
              <a:t>Proof: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39720" y="1215360"/>
              <a:ext cx="6153840" cy="2467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8200" y="1203120"/>
                <a:ext cx="6176520" cy="249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5150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bad news …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28600" y="1200151"/>
                <a:ext cx="8229600" cy="339447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u="sng" dirty="0" smtClean="0"/>
                  <a:t>Thm</a:t>
                </a:r>
                <a:r>
                  <a:rPr lang="en-US" sz="2800" dirty="0" smtClean="0"/>
                  <a:t>:    perfect secrecy        </a:t>
                </a:r>
                <a:r>
                  <a:rPr lang="en-US" sz="4400" baseline="-6000" dirty="0"/>
                  <a:t>⇒</a:t>
                </a:r>
                <a:r>
                  <a:rPr lang="en-US" dirty="0" smtClean="0">
                    <a:sym typeface="Wingdings"/>
                  </a:rPr>
                  <a:t> </a:t>
                </a:r>
                <a14:m>
                  <m:oMath xmlns:m="http://schemas.openxmlformats.org/officeDocument/2006/math" xmlns="">
                    <m:r>
                      <a:rPr lang="en-US" b="0" i="0" smtClean="0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       </m:t>
                    </m:r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/>
                            <a:ea typeface="Cambria Math"/>
                          </a:rPr>
                          <m:t>𝒦</m:t>
                        </m:r>
                      </m:e>
                    </m:d>
                    <m:r>
                      <a:rPr lang="en-US" b="0" i="1" smtClean="0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 ≥|</m:t>
                    </m:r>
                    <m:r>
                      <a:rPr lang="en-US" i="1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ℳ</m:t>
                    </m:r>
                    <m:r>
                      <a:rPr lang="en-US" b="0" i="1" smtClean="0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|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8600" y="1200151"/>
                <a:ext cx="8229600" cy="3394472"/>
              </a:xfrm>
              <a:blipFill rotWithShape="1">
                <a:blip r:embed="rId2"/>
                <a:stretch>
                  <a:fillRect l="-1556" t="-3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261000" y="2445120"/>
              <a:ext cx="7203600" cy="1402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000" y="2434320"/>
                <a:ext cx="7226280" cy="142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32452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End of Segment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618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097863" y="971550"/>
            <a:ext cx="4953000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Stream ciphers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24865" y="2190750"/>
            <a:ext cx="42976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3886200" y="2535772"/>
            <a:ext cx="5029200" cy="1905000"/>
          </a:xfrm>
        </p:spPr>
        <p:txBody>
          <a:bodyPr anchor="t">
            <a:noAutofit/>
          </a:bodyPr>
          <a:lstStyle/>
          <a:p>
            <a:pPr algn="l"/>
            <a:r>
              <a:rPr lang="en-US" sz="4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Pseudorandom Generators</a:t>
            </a:r>
            <a:endParaRPr lang="en-US" sz="4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700280" y="543240"/>
              <a:ext cx="360" cy="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90920" y="53388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/>
          <p:cNvSpPr/>
          <p:nvPr/>
        </p:nvSpPr>
        <p:spPr>
          <a:xfrm>
            <a:off x="0" y="0"/>
            <a:ext cx="9144000" cy="6667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sz="2000" dirty="0" smtClean="0"/>
              <a:t>Online Cryptography Course                                      Dan Boneh</a:t>
            </a:r>
            <a:endParaRPr lang="en-US" sz="2000" dirty="0"/>
          </a:p>
        </p:txBody>
      </p:sp>
      <p:pic>
        <p:nvPicPr>
          <p:cNvPr id="8" name="Picture 7" descr="logo.jp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895350"/>
            <a:ext cx="3153410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68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9050"/>
            <a:ext cx="8229600" cy="857250"/>
          </a:xfrm>
        </p:spPr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4038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/>
              <a:t>Cipher over (K,M,C):   a pair of “efficient” </a:t>
            </a:r>
            <a:r>
              <a:rPr lang="en-US" sz="2800" dirty="0" err="1" smtClean="0"/>
              <a:t>algs</a:t>
            </a:r>
            <a:r>
              <a:rPr lang="en-US" sz="2800" dirty="0" smtClean="0"/>
              <a:t>  (</a:t>
            </a:r>
            <a:r>
              <a:rPr lang="en-US" sz="2800" b="1" i="1" dirty="0" smtClean="0"/>
              <a:t>E</a:t>
            </a:r>
            <a:r>
              <a:rPr lang="en-US" sz="2800" dirty="0" smtClean="0"/>
              <a:t>, </a:t>
            </a:r>
            <a:r>
              <a:rPr lang="en-US" sz="2800" b="1" i="1" dirty="0" smtClean="0"/>
              <a:t>D</a:t>
            </a:r>
            <a:r>
              <a:rPr lang="en-US" sz="2800" dirty="0" smtClean="0"/>
              <a:t>)  </a:t>
            </a:r>
            <a:r>
              <a:rPr lang="en-US" sz="2800" dirty="0" err="1" smtClean="0"/>
              <a:t>s.t.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>
                <a:solidFill>
                  <a:srgbClr val="0000FF"/>
                </a:solidFill>
              </a:rPr>
              <a:t>∀ </a:t>
            </a:r>
            <a:r>
              <a:rPr lang="en-US" sz="2800" dirty="0" err="1" smtClean="0">
                <a:solidFill>
                  <a:srgbClr val="0000FF"/>
                </a:solidFill>
              </a:rPr>
              <a:t>m∈M</a:t>
            </a:r>
            <a:r>
              <a:rPr lang="en-US" sz="2800" dirty="0" smtClean="0">
                <a:solidFill>
                  <a:srgbClr val="0000FF"/>
                </a:solidFill>
              </a:rPr>
              <a:t>,  </a:t>
            </a:r>
            <a:r>
              <a:rPr lang="en-US" sz="2800" dirty="0" err="1" smtClean="0">
                <a:solidFill>
                  <a:srgbClr val="0000FF"/>
                </a:solidFill>
              </a:rPr>
              <a:t>k∈K</a:t>
            </a:r>
            <a:r>
              <a:rPr lang="en-US" sz="2800" dirty="0" smtClean="0">
                <a:solidFill>
                  <a:srgbClr val="0000FF"/>
                </a:solidFill>
              </a:rPr>
              <a:t>:      </a:t>
            </a:r>
            <a:r>
              <a:rPr lang="en-US" sz="2800" b="1" i="1" dirty="0" smtClean="0">
                <a:solidFill>
                  <a:srgbClr val="0000FF"/>
                </a:solidFill>
              </a:rPr>
              <a:t>D</a:t>
            </a:r>
            <a:r>
              <a:rPr lang="en-US" sz="2800" dirty="0" smtClean="0">
                <a:solidFill>
                  <a:srgbClr val="0000FF"/>
                </a:solidFill>
              </a:rPr>
              <a:t>(k, </a:t>
            </a:r>
            <a:r>
              <a:rPr lang="en-US" sz="2800" b="1" i="1" dirty="0" smtClean="0">
                <a:solidFill>
                  <a:srgbClr val="0000FF"/>
                </a:solidFill>
              </a:rPr>
              <a:t>E</a:t>
            </a:r>
            <a:r>
              <a:rPr lang="en-US" sz="2800" dirty="0" smtClean="0">
                <a:solidFill>
                  <a:srgbClr val="0000FF"/>
                </a:solidFill>
              </a:rPr>
              <a:t>(k, m) ) = m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sz="2800" dirty="0" smtClean="0"/>
              <a:t>Weak ciphers:    subs. </a:t>
            </a:r>
            <a:r>
              <a:rPr lang="en-US" sz="2800" dirty="0"/>
              <a:t>c</a:t>
            </a:r>
            <a:r>
              <a:rPr lang="en-US" sz="2800" dirty="0" smtClean="0"/>
              <a:t>ipher,  </a:t>
            </a:r>
            <a:r>
              <a:rPr lang="en-US" sz="2800" dirty="0" err="1" smtClean="0"/>
              <a:t>Vigener</a:t>
            </a:r>
            <a:r>
              <a:rPr lang="en-US" sz="2800" dirty="0" smtClean="0"/>
              <a:t>, …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sz="2800" dirty="0" smtClean="0"/>
              <a:t>A good cipher:   </a:t>
            </a:r>
            <a:r>
              <a:rPr lang="en-US" sz="2800" b="1" dirty="0" smtClean="0"/>
              <a:t>OTP</a:t>
            </a:r>
            <a:r>
              <a:rPr lang="en-US" sz="2800" dirty="0" smtClean="0"/>
              <a:t>       M=C=K={0,1}</a:t>
            </a:r>
            <a:r>
              <a:rPr lang="en-US" sz="2800" baseline="30000" dirty="0" smtClean="0"/>
              <a:t>n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800" baseline="30000" dirty="0"/>
              <a:t>	</a:t>
            </a:r>
            <a:r>
              <a:rPr lang="en-US" sz="2800" baseline="30000" dirty="0" smtClean="0"/>
              <a:t>	</a:t>
            </a:r>
            <a:r>
              <a:rPr lang="en-US" sz="2800" dirty="0" smtClean="0">
                <a:solidFill>
                  <a:srgbClr val="0000FF"/>
                </a:solidFill>
              </a:rPr>
              <a:t>E(k, m) = k ⊕ m   ,     D(k, c) = k ⊕ c</a:t>
            </a:r>
            <a:endParaRPr lang="en-US" sz="2800" baseline="30000" dirty="0" smtClean="0">
              <a:solidFill>
                <a:srgbClr val="0000FF"/>
              </a:solidFill>
            </a:endParaRPr>
          </a:p>
          <a:p>
            <a:pPr marL="0" indent="0">
              <a:lnSpc>
                <a:spcPct val="130000"/>
              </a:lnSpc>
              <a:spcBef>
                <a:spcPts val="1272"/>
              </a:spcBef>
              <a:buNone/>
            </a:pPr>
            <a:r>
              <a:rPr lang="en-US" sz="2800" u="sng" dirty="0" smtClean="0"/>
              <a:t>Lemma</a:t>
            </a:r>
            <a:r>
              <a:rPr lang="en-US" sz="2800" dirty="0" smtClean="0"/>
              <a:t>:   OTP has perfect secrecy  (i.e. no CT only attacks)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sz="2800" dirty="0" smtClean="0"/>
              <a:t>Bad news:   perfect-secrecy </a:t>
            </a:r>
            <a:r>
              <a:rPr lang="en-US" sz="2800" dirty="0"/>
              <a:t>⇒  </a:t>
            </a:r>
            <a:r>
              <a:rPr lang="en-US" sz="2800" dirty="0" smtClean="0"/>
              <a:t> key-</a:t>
            </a:r>
            <a:r>
              <a:rPr lang="en-US" sz="2800" dirty="0" err="1" smtClean="0"/>
              <a:t>len</a:t>
            </a:r>
            <a:r>
              <a:rPr lang="en-US" sz="2800" dirty="0" smtClean="0"/>
              <a:t> ≥ </a:t>
            </a:r>
            <a:r>
              <a:rPr lang="en-US" sz="2800" dirty="0" err="1" smtClean="0"/>
              <a:t>msg-len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86633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Stream Ciphers</a:t>
            </a:r>
            <a:r>
              <a:rPr lang="en-US" dirty="0" smtClean="0"/>
              <a:t>:  making OTP practical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i</a:t>
            </a:r>
            <a:r>
              <a:rPr lang="en-US" sz="2800" dirty="0" smtClean="0"/>
              <a:t>dea:    replace “random” key by “pseudorandom” key</a:t>
            </a:r>
            <a:endParaRPr lang="en-US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954360" y="1808640"/>
              <a:ext cx="6981840" cy="2153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3560" y="1797120"/>
                <a:ext cx="7007400" cy="217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6305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Stream Ciphers</a:t>
            </a:r>
            <a:r>
              <a:rPr lang="en-US" dirty="0" smtClean="0"/>
              <a:t>:  making OTP practical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25800" y="1122480"/>
              <a:ext cx="7832160" cy="2445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2840" y="1109520"/>
                <a:ext cx="7858800" cy="247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9109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" y="1200150"/>
            <a:ext cx="6344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Can a stream cipher have perfect secrecy?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24000" y="2647950"/>
            <a:ext cx="4162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Yes, if the PRG is really “secure”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24000" y="3131130"/>
            <a:ext cx="5816166" cy="4097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No, there are no ciphers with perfect secrecy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0" y="4095750"/>
            <a:ext cx="5848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No, since the key is shorter than the message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24000" y="3626775"/>
            <a:ext cx="4775666" cy="485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Yes, every cipher has perfect secrecy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514280" y="4254120"/>
              <a:ext cx="686160" cy="193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03120" y="4246920"/>
                <a:ext cx="703800" cy="20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2952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9050"/>
            <a:ext cx="8229600" cy="857250"/>
          </a:xfrm>
        </p:spPr>
        <p:txBody>
          <a:bodyPr/>
          <a:lstStyle/>
          <a:p>
            <a:r>
              <a:rPr lang="en-US" dirty="0" smtClean="0"/>
              <a:t>Symmetric Ciphers: 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71550"/>
            <a:ext cx="8839200" cy="3962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err="1" smtClean="0"/>
              <a:t>Def</a:t>
            </a:r>
            <a:r>
              <a:rPr lang="en-US" dirty="0" smtClean="0"/>
              <a:t>:   a </a:t>
            </a:r>
            <a:r>
              <a:rPr lang="en-US" b="1" dirty="0" smtClean="0"/>
              <a:t>cipher</a:t>
            </a:r>
            <a:r>
              <a:rPr lang="en-US" dirty="0" smtClean="0"/>
              <a:t> defined over  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is a pair of “efficient” </a:t>
            </a:r>
            <a:r>
              <a:rPr lang="en-US" dirty="0" err="1" smtClean="0"/>
              <a:t>algs</a:t>
            </a:r>
            <a:r>
              <a:rPr lang="en-US" dirty="0" smtClean="0"/>
              <a:t>   (</a:t>
            </a:r>
            <a:r>
              <a:rPr lang="en-US" b="1" i="1" dirty="0" smtClean="0"/>
              <a:t>E</a:t>
            </a:r>
            <a:r>
              <a:rPr lang="en-US" dirty="0" smtClean="0"/>
              <a:t>,  </a:t>
            </a:r>
            <a:r>
              <a:rPr lang="en-US" b="1" i="1" dirty="0" smtClean="0"/>
              <a:t>D</a:t>
            </a:r>
            <a:r>
              <a:rPr lang="en-US" dirty="0" smtClean="0"/>
              <a:t>)   where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>
              <a:spcBef>
                <a:spcPts val="1800"/>
              </a:spcBef>
            </a:pPr>
            <a:r>
              <a:rPr lang="en-US" b="1" i="1" dirty="0" smtClean="0"/>
              <a:t>E</a:t>
            </a:r>
            <a:r>
              <a:rPr lang="en-US" dirty="0" smtClean="0"/>
              <a:t>  is often randomized.      </a:t>
            </a:r>
            <a:r>
              <a:rPr lang="en-US" b="1" i="1" dirty="0" smtClean="0"/>
              <a:t>D</a:t>
            </a:r>
            <a:r>
              <a:rPr lang="en-US" dirty="0" smtClean="0"/>
              <a:t>  is always deterministic.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04200" y="1043640"/>
              <a:ext cx="5388840" cy="2074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1960" y="1032840"/>
                <a:ext cx="5414760" cy="209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6873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Stream Ciphers</a:t>
            </a:r>
            <a:r>
              <a:rPr lang="en-US" dirty="0" smtClean="0"/>
              <a:t>:  making OTP practical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Stream ciphers cannot have perfect secrecy  !!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Need a different definition of security</a:t>
            </a:r>
          </a:p>
          <a:p>
            <a:endParaRPr lang="en-US" sz="2800" dirty="0"/>
          </a:p>
          <a:p>
            <a:r>
              <a:rPr lang="en-US" sz="2800" dirty="0" smtClean="0"/>
              <a:t>Security will depend on specific PRG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07851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PRG must be unpredictable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282600" y="800640"/>
              <a:ext cx="8690400" cy="4233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1080" y="790920"/>
                <a:ext cx="8708400" cy="425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3184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PRG must be unpredictable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66800"/>
            <a:ext cx="8534400" cy="40957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We say that  G: K ⟶ {0,1}</a:t>
            </a:r>
            <a:r>
              <a:rPr lang="en-US" sz="2400" baseline="50000" dirty="0" smtClean="0"/>
              <a:t>n</a:t>
            </a:r>
            <a:r>
              <a:rPr lang="en-US" sz="2400" dirty="0" smtClean="0"/>
              <a:t>  is </a:t>
            </a:r>
            <a:r>
              <a:rPr lang="en-US" sz="2400" b="1" dirty="0" smtClean="0"/>
              <a:t>predictable</a:t>
            </a:r>
            <a:r>
              <a:rPr lang="en-US" sz="2400" dirty="0" smtClean="0"/>
              <a:t> if:</a:t>
            </a:r>
            <a:endParaRPr lang="en-US" sz="2400" baseline="500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spcBef>
                <a:spcPts val="2472"/>
              </a:spcBef>
              <a:buNone/>
            </a:pPr>
            <a:r>
              <a:rPr lang="en-US" sz="2800" u="sng" dirty="0" err="1" smtClean="0"/>
              <a:t>Def</a:t>
            </a:r>
            <a:r>
              <a:rPr lang="en-US" sz="2800" dirty="0" smtClean="0"/>
              <a:t>:   PRG is </a:t>
            </a:r>
            <a:r>
              <a:rPr lang="en-US" sz="2800" b="1" dirty="0" smtClean="0"/>
              <a:t>unpredictable</a:t>
            </a:r>
            <a:r>
              <a:rPr lang="en-US" sz="2800" dirty="0" smtClean="0"/>
              <a:t> if it is not predictable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800" dirty="0" smtClean="0"/>
              <a:t>⇒   ∀</a:t>
            </a:r>
            <a:r>
              <a:rPr lang="en-US" sz="2800" dirty="0" err="1" smtClean="0"/>
              <a:t>i</a:t>
            </a:r>
            <a:r>
              <a:rPr lang="en-US" sz="2800" dirty="0" smtClean="0"/>
              <a:t>:  no “</a:t>
            </a:r>
            <a:r>
              <a:rPr lang="en-US" sz="2800" dirty="0" err="1" smtClean="0"/>
              <a:t>eff</a:t>
            </a:r>
            <a:r>
              <a:rPr lang="en-US" sz="2800" dirty="0" smtClean="0"/>
              <a:t>” adv. can predict bit (i+1) for “non-</a:t>
            </a:r>
            <a:r>
              <a:rPr lang="en-US" sz="2800" dirty="0" err="1" smtClean="0"/>
              <a:t>neg</a:t>
            </a:r>
            <a:r>
              <a:rPr lang="en-US" sz="2800" dirty="0" smtClean="0"/>
              <a:t>” </a:t>
            </a:r>
            <a:r>
              <a:rPr lang="en-US" sz="2800" dirty="0" err="1" smtClean="0"/>
              <a:t>ε</a:t>
            </a:r>
            <a:endParaRPr lang="en-US" sz="28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3790950"/>
            <a:ext cx="9144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75360" y="1651680"/>
              <a:ext cx="6925320" cy="2109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3480" y="1640520"/>
                <a:ext cx="6950520" cy="213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7176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8600" y="133350"/>
            <a:ext cx="766167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Suppose  G:K ⟶ </a:t>
            </a:r>
            <a:r>
              <a:rPr lang="en-US" sz="2400" dirty="0"/>
              <a:t>{0,1}</a:t>
            </a:r>
            <a:r>
              <a:rPr lang="en-US" sz="2400" baseline="50000" dirty="0"/>
              <a:t>n</a:t>
            </a:r>
            <a:r>
              <a:rPr lang="en-US" sz="2400" dirty="0"/>
              <a:t> </a:t>
            </a:r>
            <a:r>
              <a:rPr lang="en-US" sz="2400" dirty="0" smtClean="0"/>
              <a:t> is such that for all k:    </a:t>
            </a:r>
            <a:r>
              <a:rPr lang="en-US" sz="2400" b="1" dirty="0" smtClean="0">
                <a:solidFill>
                  <a:srgbClr val="558ED5"/>
                </a:solidFill>
              </a:rPr>
              <a:t>XOR(G(k)) = 1</a:t>
            </a:r>
            <a:endParaRPr lang="en-US" sz="2400" b="1" dirty="0">
              <a:solidFill>
                <a:srgbClr val="558ED5"/>
              </a:solidFill>
            </a:endParaRPr>
          </a:p>
          <a:p>
            <a:pPr>
              <a:spcBef>
                <a:spcPts val="1800"/>
              </a:spcBef>
            </a:pPr>
            <a:endParaRPr lang="en-US" sz="2400" dirty="0" smtClean="0"/>
          </a:p>
          <a:p>
            <a:pPr>
              <a:spcBef>
                <a:spcPts val="1800"/>
              </a:spcBef>
            </a:pPr>
            <a:r>
              <a:rPr lang="en-US" sz="2400" dirty="0" smtClean="0"/>
              <a:t>Is G predictable ??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459991" y="2679955"/>
            <a:ext cx="5939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Yes, given the first bit I can predict the second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47800" y="3164695"/>
            <a:ext cx="29603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No, G is unpredictable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546" y="3638550"/>
            <a:ext cx="6746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Yes, given the first (n-1) bits I can predict the </a:t>
            </a:r>
            <a:r>
              <a:rPr lang="en-US" sz="2400" dirty="0" err="1" smtClean="0"/>
              <a:t>n’th</a:t>
            </a:r>
            <a:r>
              <a:rPr lang="en-US" sz="2400" dirty="0" smtClean="0"/>
              <a:t> bit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36191" y="4095750"/>
            <a:ext cx="1508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It depends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186400" y="3818160"/>
              <a:ext cx="657360" cy="200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74520" y="3808800"/>
                <a:ext cx="676800" cy="22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0803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Weak PRGs     </a:t>
            </a:r>
            <a:r>
              <a:rPr lang="en-US" sz="2400" dirty="0" smtClean="0"/>
              <a:t>(do not use for crypto)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94334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err="1" smtClean="0"/>
              <a:t>glibc</a:t>
            </a:r>
            <a:r>
              <a:rPr lang="en-US" sz="2400" dirty="0" smtClean="0"/>
              <a:t> random():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r[</a:t>
            </a:r>
            <a:r>
              <a:rPr lang="en-US" sz="2400" dirty="0" err="1" smtClean="0"/>
              <a:t>i</a:t>
            </a:r>
            <a:r>
              <a:rPr lang="en-US" sz="2400" dirty="0" smtClean="0"/>
              <a:t>] ← </a:t>
            </a:r>
            <a:r>
              <a:rPr lang="en-US" sz="2800" dirty="0" smtClean="0"/>
              <a:t>( </a:t>
            </a:r>
            <a:r>
              <a:rPr lang="en-US" sz="2400" dirty="0" smtClean="0"/>
              <a:t>r[i-3] + r[i-31] </a:t>
            </a:r>
            <a:r>
              <a:rPr lang="en-US" sz="2800" dirty="0" smtClean="0"/>
              <a:t>)</a:t>
            </a:r>
            <a:r>
              <a:rPr lang="en-US" sz="2400" dirty="0" smtClean="0"/>
              <a:t>  % 2</a:t>
            </a:r>
            <a:r>
              <a:rPr lang="en-US" sz="2400" baseline="30000" dirty="0" smtClean="0"/>
              <a:t>32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output  r[</a:t>
            </a:r>
            <a:r>
              <a:rPr lang="en-US" sz="2400" dirty="0" err="1" smtClean="0"/>
              <a:t>i</a:t>
            </a:r>
            <a:r>
              <a:rPr lang="en-US" sz="2400" dirty="0" smtClean="0"/>
              <a:t>] &gt;&gt; 1</a:t>
            </a:r>
            <a:endParaRPr lang="en-US" sz="2000" dirty="0"/>
          </a:p>
        </p:txBody>
      </p:sp>
      <p:sp>
        <p:nvSpPr>
          <p:cNvPr id="4" name="Rounded Rectangle 3"/>
          <p:cNvSpPr/>
          <p:nvPr/>
        </p:nvSpPr>
        <p:spPr>
          <a:xfrm>
            <a:off x="304800" y="3181350"/>
            <a:ext cx="5181600" cy="1435677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432720" y="750600"/>
              <a:ext cx="8511480" cy="3997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0480" y="740160"/>
                <a:ext cx="8537760" cy="402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8784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End of Segment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56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097863" y="971550"/>
            <a:ext cx="4953000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Stream ciphers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24865" y="2190750"/>
            <a:ext cx="42976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3581400" y="2343150"/>
            <a:ext cx="5029200" cy="1905000"/>
          </a:xfrm>
        </p:spPr>
        <p:txBody>
          <a:bodyPr anchor="t">
            <a:no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Negligible vs. </a:t>
            </a:r>
            <a:b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non-negligible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700280" y="543240"/>
              <a:ext cx="360" cy="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90920" y="53388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/>
          <p:cNvSpPr/>
          <p:nvPr/>
        </p:nvSpPr>
        <p:spPr>
          <a:xfrm>
            <a:off x="0" y="0"/>
            <a:ext cx="9144000" cy="6667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sz="2000" dirty="0" smtClean="0"/>
              <a:t>Online Cryptography Course                                      Dan Boneh</a:t>
            </a:r>
            <a:endParaRPr lang="en-US" sz="2000" dirty="0"/>
          </a:p>
        </p:txBody>
      </p:sp>
      <p:pic>
        <p:nvPicPr>
          <p:cNvPr id="8" name="Picture 7" descr="logo.jp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895350"/>
            <a:ext cx="3153410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53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Negligible and non-negligible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00150"/>
            <a:ext cx="8991600" cy="3733799"/>
          </a:xfrm>
        </p:spPr>
        <p:txBody>
          <a:bodyPr>
            <a:normAutofit/>
          </a:bodyPr>
          <a:lstStyle/>
          <a:p>
            <a:r>
              <a:rPr lang="en-US" sz="2400" u="sng" dirty="0" smtClean="0"/>
              <a:t>In practice</a:t>
            </a:r>
            <a:r>
              <a:rPr lang="en-US" sz="2400" dirty="0" smtClean="0"/>
              <a:t>:     </a:t>
            </a:r>
            <a:r>
              <a:rPr lang="en-US" sz="2400" b="1" dirty="0" err="1" smtClean="0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400" dirty="0" smtClean="0">
                <a:latin typeface="Calibri (Body)"/>
                <a:cs typeface="Calibri (Body)"/>
              </a:rPr>
              <a:t>  </a:t>
            </a:r>
            <a:r>
              <a:rPr lang="en-US" sz="2400" dirty="0" smtClean="0">
                <a:cs typeface="Calibri (Body)"/>
              </a:rPr>
              <a:t>is a scalar and </a:t>
            </a:r>
            <a:endParaRPr lang="en-US" sz="2400" dirty="0" smtClean="0"/>
          </a:p>
          <a:p>
            <a:pPr lvl="1">
              <a:tabLst>
                <a:tab pos="2574925" algn="l"/>
                <a:tab pos="4110038" algn="l"/>
              </a:tabLst>
            </a:pPr>
            <a:r>
              <a:rPr lang="en-US" sz="2400" b="1" dirty="0" err="1" smtClean="0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 </a:t>
            </a:r>
            <a:r>
              <a:rPr lang="en-US" sz="2400" dirty="0" smtClean="0">
                <a:cs typeface="Calibri (Body)"/>
              </a:rPr>
              <a:t>non-</a:t>
            </a:r>
            <a:r>
              <a:rPr lang="en-US" sz="2400" dirty="0" err="1" smtClean="0">
                <a:cs typeface="Calibri (Body)"/>
              </a:rPr>
              <a:t>neg</a:t>
            </a:r>
            <a:r>
              <a:rPr lang="en-US" sz="2400" dirty="0" smtClean="0">
                <a:cs typeface="Calibri (Body)"/>
              </a:rPr>
              <a:t>:	</a:t>
            </a:r>
            <a:r>
              <a:rPr lang="en-US" sz="2400" b="1" dirty="0" err="1" smtClean="0">
                <a:solidFill>
                  <a:srgbClr val="FF0000"/>
                </a:solidFill>
                <a:cs typeface="Calibri (Body)"/>
              </a:rPr>
              <a:t>ε</a:t>
            </a:r>
            <a:r>
              <a:rPr lang="en-US" sz="2400" b="1" dirty="0" smtClean="0">
                <a:solidFill>
                  <a:srgbClr val="FF0000"/>
                </a:solidFill>
              </a:rPr>
              <a:t> ≥ 1/2</a:t>
            </a:r>
            <a:r>
              <a:rPr lang="en-US" sz="2400" b="1" baseline="30000" dirty="0" smtClean="0">
                <a:solidFill>
                  <a:srgbClr val="FF0000"/>
                </a:solidFill>
              </a:rPr>
              <a:t>30</a:t>
            </a:r>
            <a:r>
              <a:rPr lang="en-US" sz="2400" b="1" dirty="0" smtClean="0">
                <a:solidFill>
                  <a:srgbClr val="FF0000"/>
                </a:solidFill>
              </a:rPr>
              <a:t>       </a:t>
            </a:r>
            <a:r>
              <a:rPr lang="en-US" sz="2400" dirty="0" smtClean="0"/>
              <a:t>(likely to happen over 1GB of data)</a:t>
            </a:r>
          </a:p>
          <a:p>
            <a:pPr lvl="1">
              <a:lnSpc>
                <a:spcPct val="120000"/>
              </a:lnSpc>
              <a:tabLst>
                <a:tab pos="2574925" algn="l"/>
                <a:tab pos="4110038" algn="l"/>
              </a:tabLst>
            </a:pPr>
            <a:r>
              <a:rPr lang="en-US" sz="2400" b="1" dirty="0" err="1" smtClean="0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 </a:t>
            </a:r>
            <a:r>
              <a:rPr lang="en-US" sz="2400" dirty="0" smtClean="0"/>
              <a:t>negligible:	</a:t>
            </a:r>
            <a:r>
              <a:rPr lang="en-US" sz="2400" b="1" dirty="0" err="1" smtClean="0">
                <a:solidFill>
                  <a:srgbClr val="FF0000"/>
                </a:solidFill>
                <a:cs typeface="Calibri (Body)"/>
              </a:rPr>
              <a:t>ε</a:t>
            </a:r>
            <a:r>
              <a:rPr lang="en-US" sz="2400" b="1" dirty="0">
                <a:solidFill>
                  <a:srgbClr val="FF0000"/>
                </a:solidFill>
              </a:rPr>
              <a:t> ≤ 1/2</a:t>
            </a:r>
            <a:r>
              <a:rPr lang="en-US" sz="2400" b="1" baseline="30000" dirty="0">
                <a:solidFill>
                  <a:srgbClr val="FF0000"/>
                </a:solidFill>
              </a:rPr>
              <a:t>80</a:t>
            </a:r>
            <a:r>
              <a:rPr lang="en-US" sz="2400" b="1" dirty="0">
                <a:solidFill>
                  <a:srgbClr val="FF0000"/>
                </a:solidFill>
              </a:rPr>
              <a:t> 	</a:t>
            </a:r>
            <a:r>
              <a:rPr lang="en-US" sz="2400" dirty="0" smtClean="0">
                <a:solidFill>
                  <a:srgbClr val="000000"/>
                </a:solidFill>
              </a:rPr>
              <a:t>(</a:t>
            </a:r>
            <a:r>
              <a:rPr lang="en-US" sz="2400" dirty="0">
                <a:solidFill>
                  <a:srgbClr val="000000"/>
                </a:solidFill>
              </a:rPr>
              <a:t>won’t happen over life of key</a:t>
            </a:r>
            <a:r>
              <a:rPr lang="en-US" sz="2400" dirty="0" smtClean="0">
                <a:solidFill>
                  <a:srgbClr val="000000"/>
                </a:solidFill>
              </a:rPr>
              <a:t>)</a:t>
            </a:r>
            <a:endParaRPr lang="en-US" sz="2800" dirty="0"/>
          </a:p>
          <a:p>
            <a:pPr>
              <a:spcBef>
                <a:spcPts val="4224"/>
              </a:spcBef>
              <a:tabLst>
                <a:tab pos="2339975" algn="l"/>
              </a:tabLst>
            </a:pPr>
            <a:r>
              <a:rPr lang="en-US" sz="2400" u="sng" dirty="0" smtClean="0"/>
              <a:t>In theory</a:t>
            </a:r>
            <a:r>
              <a:rPr lang="en-US" sz="2400" dirty="0" smtClean="0"/>
              <a:t>:    </a:t>
            </a:r>
            <a:r>
              <a:rPr lang="en-US" sz="2800" b="1" dirty="0" err="1" smtClean="0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800" dirty="0"/>
              <a:t> </a:t>
            </a:r>
            <a:r>
              <a:rPr lang="en-US" sz="2800" dirty="0" smtClean="0"/>
              <a:t> </a:t>
            </a:r>
            <a:r>
              <a:rPr lang="en-US" sz="2400" dirty="0" smtClean="0"/>
              <a:t>is a function    </a:t>
            </a:r>
            <a:r>
              <a:rPr lang="en-US" sz="2800" b="1" dirty="0" err="1" smtClean="0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: Z</a:t>
            </a:r>
            <a:r>
              <a:rPr lang="en-US" sz="2400" b="1" baseline="50000" dirty="0" smtClean="0">
                <a:solidFill>
                  <a:srgbClr val="FF0000"/>
                </a:solidFill>
              </a:rPr>
              <a:t>≥0</a:t>
            </a: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 ⟶ R</a:t>
            </a:r>
            <a:r>
              <a:rPr lang="en-US" sz="2400" b="1" baseline="50000" dirty="0">
                <a:solidFill>
                  <a:srgbClr val="FF0000"/>
                </a:solidFill>
              </a:rPr>
              <a:t>≥</a:t>
            </a:r>
            <a:r>
              <a:rPr lang="en-US" sz="2400" b="1" baseline="50000" dirty="0" smtClean="0">
                <a:solidFill>
                  <a:srgbClr val="FF0000"/>
                </a:solidFill>
              </a:rPr>
              <a:t>0</a:t>
            </a:r>
            <a:r>
              <a:rPr lang="en-US" sz="2400" b="1" baseline="30000" dirty="0">
                <a:solidFill>
                  <a:srgbClr val="FF0000"/>
                </a:solidFill>
                <a:latin typeface="Calibri (Body)"/>
                <a:cs typeface="Calibri (Body)"/>
              </a:rPr>
              <a:t> </a:t>
            </a: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  </a:t>
            </a:r>
            <a:r>
              <a:rPr lang="en-US" sz="2400" dirty="0" smtClean="0">
                <a:solidFill>
                  <a:srgbClr val="000000"/>
                </a:solidFill>
                <a:cs typeface="Calibri (Body)"/>
              </a:rPr>
              <a:t>and</a:t>
            </a:r>
            <a:endParaRPr lang="en-US" sz="2800" baseline="30000" dirty="0" smtClean="0">
              <a:solidFill>
                <a:srgbClr val="000000"/>
              </a:solidFill>
            </a:endParaRPr>
          </a:p>
          <a:p>
            <a:pPr lvl="1">
              <a:spcBef>
                <a:spcPts val="1224"/>
              </a:spcBef>
              <a:tabLst>
                <a:tab pos="2343150" algn="l"/>
                <a:tab pos="5888038" algn="l"/>
              </a:tabLst>
            </a:pPr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400" b="1" dirty="0">
                <a:solidFill>
                  <a:srgbClr val="FF0000"/>
                </a:solidFill>
                <a:latin typeface="Calibri (Body)"/>
                <a:cs typeface="Calibri (Body)"/>
              </a:rPr>
              <a:t> </a:t>
            </a:r>
            <a:r>
              <a:rPr lang="en-US" sz="2400" dirty="0">
                <a:cs typeface="Calibri (Body)"/>
              </a:rPr>
              <a:t>non-</a:t>
            </a:r>
            <a:r>
              <a:rPr lang="en-US" sz="2400" dirty="0" err="1">
                <a:cs typeface="Calibri (Body)"/>
              </a:rPr>
              <a:t>neg</a:t>
            </a:r>
            <a:r>
              <a:rPr lang="en-US" sz="2400" dirty="0" smtClean="0">
                <a:cs typeface="Calibri (Body)"/>
              </a:rPr>
              <a:t>:</a:t>
            </a:r>
            <a:r>
              <a:rPr lang="en-US" sz="2400" dirty="0">
                <a:solidFill>
                  <a:srgbClr val="000000"/>
                </a:solidFill>
              </a:rPr>
              <a:t>	</a:t>
            </a:r>
            <a:r>
              <a:rPr lang="en-US" sz="2400" b="1" dirty="0" smtClean="0">
                <a:solidFill>
                  <a:srgbClr val="FF0000"/>
                </a:solidFill>
              </a:rPr>
              <a:t>∃</a:t>
            </a:r>
            <a:r>
              <a:rPr lang="en-US" sz="2400" dirty="0" smtClean="0">
                <a:solidFill>
                  <a:srgbClr val="FF0000"/>
                </a:solidFill>
              </a:rPr>
              <a:t>d</a:t>
            </a:r>
            <a:r>
              <a:rPr lang="en-US" sz="2400" b="1" dirty="0" smtClean="0">
                <a:solidFill>
                  <a:srgbClr val="FF0000"/>
                </a:solidFill>
              </a:rPr>
              <a:t>:  </a:t>
            </a:r>
            <a:r>
              <a:rPr lang="en-US" sz="2400" b="1" dirty="0" err="1" smtClean="0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(</a:t>
            </a:r>
            <a:r>
              <a:rPr lang="en-US" sz="2400" b="1" dirty="0" err="1" smtClean="0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)</a:t>
            </a:r>
            <a:r>
              <a:rPr lang="en-US" sz="2400" b="1" dirty="0" smtClean="0">
                <a:solidFill>
                  <a:srgbClr val="FF0000"/>
                </a:solidFill>
              </a:rPr>
              <a:t> </a:t>
            </a:r>
            <a:r>
              <a:rPr lang="en-US" sz="2400" b="1" dirty="0">
                <a:solidFill>
                  <a:srgbClr val="FF0000"/>
                </a:solidFill>
              </a:rPr>
              <a:t>≥ 1</a:t>
            </a:r>
            <a:r>
              <a:rPr lang="en-US" sz="2400" b="1" dirty="0" smtClean="0">
                <a:solidFill>
                  <a:srgbClr val="FF0000"/>
                </a:solidFill>
              </a:rPr>
              <a:t>/</a:t>
            </a:r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="1" baseline="30000" dirty="0" err="1" smtClean="0">
                <a:solidFill>
                  <a:srgbClr val="FF0000"/>
                </a:solidFill>
              </a:rPr>
              <a:t>d</a:t>
            </a:r>
            <a:r>
              <a:rPr lang="en-US" sz="2400" b="1" dirty="0" smtClean="0">
                <a:solidFill>
                  <a:srgbClr val="FF0000"/>
                </a:solidFill>
              </a:rPr>
              <a:t>   </a:t>
            </a:r>
            <a:r>
              <a:rPr lang="en-US" sz="2000" dirty="0" smtClean="0">
                <a:solidFill>
                  <a:srgbClr val="000000"/>
                </a:solidFill>
              </a:rPr>
              <a:t>inf. often</a:t>
            </a:r>
            <a:r>
              <a:rPr lang="en-US" sz="2400" b="1" dirty="0" smtClean="0">
                <a:solidFill>
                  <a:srgbClr val="FF0000"/>
                </a:solidFill>
              </a:rPr>
              <a:t>	</a:t>
            </a:r>
            <a:r>
              <a:rPr lang="en-US" sz="2000" dirty="0" smtClean="0"/>
              <a:t>(</a:t>
            </a:r>
            <a:r>
              <a:rPr lang="en-US" sz="2400" dirty="0" err="1" smtClean="0">
                <a:solidFill>
                  <a:srgbClr val="000000"/>
                </a:solidFill>
                <a:latin typeface="Calibri (Body)"/>
                <a:cs typeface="Calibri (Body)"/>
              </a:rPr>
              <a:t>ε</a:t>
            </a:r>
            <a:r>
              <a:rPr lang="en-US" sz="20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 </a:t>
            </a:r>
            <a:r>
              <a:rPr lang="en-US" sz="2000" dirty="0" smtClean="0"/>
              <a:t>≥  </a:t>
            </a:r>
            <a:r>
              <a:rPr lang="en-US" sz="2000" dirty="0"/>
              <a:t>1/poly, for </a:t>
            </a:r>
            <a:r>
              <a:rPr lang="en-US" sz="2000" dirty="0" smtClean="0"/>
              <a:t>many </a:t>
            </a:r>
            <a:r>
              <a:rPr lang="en-US" sz="2000" dirty="0" err="1" smtClean="0"/>
              <a:t>λ</a:t>
            </a:r>
            <a:r>
              <a:rPr lang="en-US" sz="2000" dirty="0" smtClean="0"/>
              <a:t>)</a:t>
            </a:r>
            <a:endParaRPr lang="en-US" sz="2000" dirty="0" smtClean="0">
              <a:solidFill>
                <a:srgbClr val="000000"/>
              </a:solidFill>
            </a:endParaRPr>
          </a:p>
          <a:p>
            <a:pPr lvl="1">
              <a:spcBef>
                <a:spcPts val="1776"/>
              </a:spcBef>
              <a:tabLst>
                <a:tab pos="2516188" algn="l"/>
                <a:tab pos="5888038" algn="l"/>
              </a:tabLst>
            </a:pPr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400" b="1" dirty="0">
                <a:solidFill>
                  <a:srgbClr val="FF0000"/>
                </a:solidFill>
                <a:latin typeface="Calibri (Body)"/>
                <a:cs typeface="Calibri (Body)"/>
              </a:rPr>
              <a:t> </a:t>
            </a:r>
            <a:r>
              <a:rPr lang="en-US" sz="2400" dirty="0"/>
              <a:t>negligible</a:t>
            </a:r>
            <a:r>
              <a:rPr lang="en-US" sz="2400" dirty="0" smtClean="0"/>
              <a:t>:   </a:t>
            </a:r>
            <a:r>
              <a:rPr lang="en-US" sz="2400" dirty="0" smtClean="0">
                <a:solidFill>
                  <a:srgbClr val="FF0000"/>
                </a:solidFill>
              </a:rPr>
              <a:t>∀d, </a:t>
            </a:r>
            <a:r>
              <a:rPr lang="en-US" sz="2400" dirty="0" err="1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dirty="0" err="1" smtClean="0">
                <a:solidFill>
                  <a:srgbClr val="FF0000"/>
                </a:solidFill>
              </a:rPr>
              <a:t>≥</a:t>
            </a:r>
            <a:r>
              <a:rPr lang="en-US" sz="2400" dirty="0" err="1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aseline="-25000" dirty="0" err="1" smtClean="0">
                <a:solidFill>
                  <a:srgbClr val="FF0000"/>
                </a:solidFill>
              </a:rPr>
              <a:t>d</a:t>
            </a:r>
            <a:r>
              <a:rPr lang="en-US" sz="2400" b="1" dirty="0" smtClean="0">
                <a:solidFill>
                  <a:srgbClr val="FF0000"/>
                </a:solidFill>
              </a:rPr>
              <a:t>:</a:t>
            </a:r>
            <a:r>
              <a:rPr lang="en-US" sz="2400" dirty="0" smtClean="0">
                <a:solidFill>
                  <a:srgbClr val="FF0000"/>
                </a:solidFill>
              </a:rPr>
              <a:t>    </a:t>
            </a:r>
            <a:r>
              <a:rPr lang="en-US" b="1" dirty="0" err="1" smtClean="0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400" b="1" dirty="0">
                <a:solidFill>
                  <a:srgbClr val="FF0000"/>
                </a:solidFill>
                <a:latin typeface="Calibri (Body)"/>
                <a:cs typeface="Calibri (Body)"/>
              </a:rPr>
              <a:t>(</a:t>
            </a:r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="1" dirty="0">
                <a:solidFill>
                  <a:srgbClr val="FF0000"/>
                </a:solidFill>
                <a:latin typeface="Calibri (Body)"/>
                <a:cs typeface="Calibri (Body)"/>
              </a:rPr>
              <a:t>)</a:t>
            </a:r>
            <a:r>
              <a:rPr lang="en-US" sz="2400" b="1" dirty="0" smtClean="0">
                <a:solidFill>
                  <a:srgbClr val="FF0000"/>
                </a:solidFill>
              </a:rPr>
              <a:t> ≤ 1/</a:t>
            </a:r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="1" baseline="30000" dirty="0" err="1" smtClean="0">
                <a:solidFill>
                  <a:srgbClr val="FF0000"/>
                </a:solidFill>
              </a:rPr>
              <a:t>d</a:t>
            </a:r>
            <a:r>
              <a:rPr lang="en-US" sz="2400" b="1" dirty="0" smtClean="0">
                <a:solidFill>
                  <a:srgbClr val="FF0000"/>
                </a:solidFill>
              </a:rPr>
              <a:t> </a:t>
            </a:r>
            <a:r>
              <a:rPr lang="en-US" sz="2400" b="1" dirty="0">
                <a:solidFill>
                  <a:srgbClr val="FF0000"/>
                </a:solidFill>
              </a:rPr>
              <a:t>	</a:t>
            </a:r>
            <a:r>
              <a:rPr lang="en-US" sz="2000" dirty="0" smtClean="0"/>
              <a:t>(</a:t>
            </a:r>
            <a:r>
              <a:rPr lang="en-US" sz="2400" dirty="0" err="1" smtClean="0">
                <a:solidFill>
                  <a:srgbClr val="000000"/>
                </a:solidFill>
                <a:latin typeface="Calibri (Body)"/>
                <a:cs typeface="Calibri (Body)"/>
              </a:rPr>
              <a:t>ε</a:t>
            </a:r>
            <a:r>
              <a:rPr lang="en-US" sz="20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 </a:t>
            </a:r>
            <a:r>
              <a:rPr lang="en-US" sz="2000" dirty="0" smtClean="0"/>
              <a:t>≤  1/poly, for </a:t>
            </a:r>
            <a:r>
              <a:rPr lang="en-US" sz="2000" dirty="0"/>
              <a:t>large </a:t>
            </a:r>
            <a:r>
              <a:rPr lang="en-US" sz="2000" dirty="0" err="1"/>
              <a:t>λ</a:t>
            </a:r>
            <a:r>
              <a:rPr lang="en-US" sz="2000" dirty="0"/>
              <a:t>)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792130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1000" y="2571750"/>
            <a:ext cx="1600200" cy="990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Few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1352550"/>
            <a:ext cx="4267200" cy="2895600"/>
          </a:xfrm>
        </p:spPr>
        <p:txBody>
          <a:bodyPr>
            <a:normAutofit/>
          </a:bodyPr>
          <a:lstStyle/>
          <a:p>
            <a:pPr marL="0" indent="0">
              <a:buNone/>
              <a:tabLst>
                <a:tab pos="2747963" algn="l"/>
                <a:tab pos="4110038" algn="l"/>
              </a:tabLst>
            </a:pPr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(</a:t>
            </a:r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)</a:t>
            </a:r>
            <a:r>
              <a:rPr lang="en-US" sz="2400" b="1" dirty="0" smtClean="0">
                <a:solidFill>
                  <a:srgbClr val="FF0000"/>
                </a:solidFill>
              </a:rPr>
              <a:t>  = 1/2</a:t>
            </a:r>
            <a:r>
              <a:rPr lang="en-US" sz="2400" b="1" baseline="30000" dirty="0" smtClean="0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smtClean="0">
                <a:solidFill>
                  <a:srgbClr val="FF0000"/>
                </a:solidFill>
              </a:rPr>
              <a:t>   </a:t>
            </a:r>
            <a:r>
              <a:rPr lang="en-US" sz="2400" b="1" dirty="0" smtClean="0">
                <a:solidFill>
                  <a:srgbClr val="000000"/>
                </a:solidFill>
              </a:rPr>
              <a:t>:  </a:t>
            </a:r>
            <a:r>
              <a:rPr lang="en-US" sz="2400" dirty="0" smtClean="0">
                <a:solidFill>
                  <a:srgbClr val="000000"/>
                </a:solidFill>
              </a:rPr>
              <a:t>negligible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      </a:t>
            </a:r>
          </a:p>
          <a:p>
            <a:pPr marL="0" indent="0">
              <a:buNone/>
              <a:tabLst>
                <a:tab pos="2747963" algn="l"/>
                <a:tab pos="4110038" algn="l"/>
              </a:tabLst>
            </a:pPr>
            <a:endParaRPr lang="en-US" sz="2400" b="1" baseline="30000" dirty="0">
              <a:solidFill>
                <a:srgbClr val="000000"/>
              </a:solidFill>
            </a:endParaRPr>
          </a:p>
          <a:p>
            <a:endParaRPr lang="en-US" sz="2400" b="1" baseline="300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	   </a:t>
            </a:r>
            <a:r>
              <a:rPr lang="en-US" sz="2400" b="1" dirty="0" smtClean="0">
                <a:solidFill>
                  <a:srgbClr val="FF0000"/>
                </a:solidFill>
              </a:rPr>
              <a:t>1</a:t>
            </a:r>
            <a:r>
              <a:rPr lang="en-US" sz="2400" b="1" dirty="0">
                <a:solidFill>
                  <a:srgbClr val="FF0000"/>
                </a:solidFill>
              </a:rPr>
              <a:t>/</a:t>
            </a:r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r>
              <a:rPr lang="en-US" sz="2400" b="1" baseline="30000" dirty="0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aseline="30000" dirty="0" smtClean="0">
                <a:solidFill>
                  <a:srgbClr val="FF0000"/>
                </a:solidFill>
              </a:rPr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       for odd </a:t>
            </a:r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endParaRPr lang="en-US" sz="2400" b="1" dirty="0" smtClean="0">
              <a:solidFill>
                <a:srgbClr val="FF0000"/>
              </a:solidFill>
              <a:latin typeface="Calibri (Body)"/>
              <a:cs typeface="Calibri (Body)"/>
            </a:endParaRPr>
          </a:p>
          <a:p>
            <a:pPr marL="0" indent="0">
              <a:buNone/>
            </a:pPr>
            <a:r>
              <a:rPr lang="en-US" sz="2400" b="1" dirty="0" err="1" smtClean="0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(</a:t>
            </a:r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)</a:t>
            </a:r>
            <a:r>
              <a:rPr lang="en-US" sz="2400" b="1" dirty="0" smtClean="0">
                <a:solidFill>
                  <a:srgbClr val="FF0000"/>
                </a:solidFill>
              </a:rPr>
              <a:t>  =     1/</a:t>
            </a:r>
            <a:r>
              <a:rPr lang="en-US" sz="2400" b="1" dirty="0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="1" baseline="30000" dirty="0" smtClean="0">
                <a:solidFill>
                  <a:srgbClr val="FF0000"/>
                </a:solidFill>
              </a:rPr>
              <a:t>1000</a:t>
            </a:r>
            <a:r>
              <a:rPr lang="en-US" sz="2400" b="1" dirty="0" smtClean="0">
                <a:solidFill>
                  <a:srgbClr val="FF0000"/>
                </a:solidFill>
              </a:rPr>
              <a:t>   </a:t>
            </a:r>
            <a:r>
              <a:rPr lang="en-US" sz="2400" dirty="0" smtClean="0">
                <a:solidFill>
                  <a:srgbClr val="FF0000"/>
                </a:solidFill>
              </a:rPr>
              <a:t>for even </a:t>
            </a:r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dirty="0" smtClean="0">
                <a:solidFill>
                  <a:srgbClr val="FF0000"/>
                </a:solidFill>
              </a:rPr>
              <a:t>	</a:t>
            </a:r>
            <a:endParaRPr lang="en-US" sz="2400" baseline="30000" dirty="0"/>
          </a:p>
        </p:txBody>
      </p:sp>
      <p:sp>
        <p:nvSpPr>
          <p:cNvPr id="4" name="Left Brace 3"/>
          <p:cNvSpPr/>
          <p:nvPr/>
        </p:nvSpPr>
        <p:spPr>
          <a:xfrm>
            <a:off x="1295400" y="2419350"/>
            <a:ext cx="152400" cy="838200"/>
          </a:xfrm>
          <a:prstGeom prst="leftBrac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676400" y="3696398"/>
            <a:ext cx="111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Negligible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76400" y="4107418"/>
            <a:ext cx="1548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Non-negligible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43400" y="1657350"/>
            <a:ext cx="429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ε</a:t>
            </a:r>
            <a:r>
              <a:rPr lang="en-US" sz="2400" b="1" dirty="0">
                <a:solidFill>
                  <a:srgbClr val="FF0000"/>
                </a:solidFill>
                <a:latin typeface="Calibri (Body)"/>
                <a:cs typeface="Calibri (Body)"/>
              </a:rPr>
              <a:t>(</a:t>
            </a:r>
            <a:r>
              <a:rPr lang="en-US" sz="2400" b="1" dirty="0" err="1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="1" dirty="0">
                <a:solidFill>
                  <a:srgbClr val="FF0000"/>
                </a:solidFill>
                <a:latin typeface="Calibri (Body)"/>
                <a:cs typeface="Calibri (Body)"/>
              </a:rPr>
              <a:t>)</a:t>
            </a:r>
            <a:r>
              <a:rPr lang="en-US" sz="2400" b="1" dirty="0">
                <a:solidFill>
                  <a:srgbClr val="FF0000"/>
                </a:solidFill>
              </a:rPr>
              <a:t>  = 1/</a:t>
            </a:r>
            <a:r>
              <a:rPr lang="en-US" sz="2400" b="1" dirty="0">
                <a:solidFill>
                  <a:srgbClr val="FF0000"/>
                </a:solidFill>
                <a:latin typeface="Calibri (Body)"/>
                <a:cs typeface="Calibri (Body)"/>
              </a:rPr>
              <a:t>λ</a:t>
            </a:r>
            <a:r>
              <a:rPr lang="en-US" sz="2400" b="1" baseline="30000" dirty="0">
                <a:solidFill>
                  <a:srgbClr val="FF0000"/>
                </a:solidFill>
              </a:rPr>
              <a:t>1000</a:t>
            </a:r>
            <a:r>
              <a:rPr lang="en-US" sz="2400" b="1" dirty="0">
                <a:solidFill>
                  <a:srgbClr val="FF0000"/>
                </a:solidFill>
              </a:rPr>
              <a:t>   </a:t>
            </a:r>
            <a:r>
              <a:rPr lang="en-US" sz="2400" b="1" dirty="0">
                <a:solidFill>
                  <a:srgbClr val="000000"/>
                </a:solidFill>
              </a:rPr>
              <a:t>:    </a:t>
            </a:r>
            <a:r>
              <a:rPr lang="en-US" sz="2400" dirty="0">
                <a:solidFill>
                  <a:srgbClr val="000000"/>
                </a:solidFill>
              </a:rPr>
              <a:t>non-</a:t>
            </a:r>
            <a:r>
              <a:rPr lang="en-US" sz="2400" dirty="0" smtClean="0">
                <a:solidFill>
                  <a:srgbClr val="000000"/>
                </a:solidFill>
              </a:rPr>
              <a:t>negligible</a:t>
            </a:r>
            <a:endParaRPr lang="en-US" sz="2400" dirty="0">
              <a:solidFill>
                <a:srgbClr val="00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3369600" y="4161600"/>
              <a:ext cx="601200" cy="25776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69600" y="4161600"/>
                <a:ext cx="601200" cy="25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4423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1450"/>
            <a:ext cx="8229600" cy="857250"/>
          </a:xfrm>
        </p:spPr>
        <p:txBody>
          <a:bodyPr/>
          <a:lstStyle/>
          <a:p>
            <a:r>
              <a:rPr lang="en-US" dirty="0" smtClean="0"/>
              <a:t>PRGs:   the rigorous theory view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819150"/>
            <a:ext cx="8534400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PRGs are “parameterized” by a security parameter    </a:t>
            </a:r>
            <a:r>
              <a:rPr lang="en-US" b="1" dirty="0" err="1" smtClean="0">
                <a:solidFill>
                  <a:srgbClr val="FF0000"/>
                </a:solidFill>
                <a:cs typeface="Calibri (Body)"/>
              </a:rPr>
              <a:t>λ</a:t>
            </a:r>
            <a:endParaRPr lang="en-US" b="1" dirty="0" smtClean="0">
              <a:solidFill>
                <a:srgbClr val="FF0000"/>
              </a:solidFill>
              <a:cs typeface="Calibri (Body)"/>
            </a:endParaRPr>
          </a:p>
          <a:p>
            <a:r>
              <a:rPr lang="en-US" b="1" dirty="0" smtClean="0">
                <a:solidFill>
                  <a:srgbClr val="000000"/>
                </a:solidFill>
                <a:cs typeface="Calibri (Body)"/>
              </a:rPr>
              <a:t>PRG </a:t>
            </a:r>
            <a:r>
              <a:rPr lang="en-US" dirty="0" smtClean="0">
                <a:solidFill>
                  <a:srgbClr val="000000"/>
                </a:solidFill>
                <a:cs typeface="Calibri (Body)"/>
              </a:rPr>
              <a:t>becomes “more secure” as   </a:t>
            </a:r>
            <a:r>
              <a:rPr lang="en-US" b="1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b="1" dirty="0" smtClean="0">
                <a:solidFill>
                  <a:srgbClr val="FF0000"/>
                </a:solidFill>
                <a:cs typeface="Calibri (Body)"/>
              </a:rPr>
              <a:t>   </a:t>
            </a:r>
            <a:r>
              <a:rPr lang="en-US" dirty="0" smtClean="0">
                <a:solidFill>
                  <a:srgbClr val="000000"/>
                </a:solidFill>
                <a:cs typeface="Calibri (Body)"/>
              </a:rPr>
              <a:t>increases</a:t>
            </a:r>
            <a:endParaRPr lang="en-US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Seed lengths and output lengths grow with   </a:t>
            </a:r>
            <a:r>
              <a:rPr lang="en-US" b="1" dirty="0" err="1" smtClean="0">
                <a:solidFill>
                  <a:srgbClr val="FF0000"/>
                </a:solidFill>
                <a:cs typeface="Calibri (Body)"/>
              </a:rPr>
              <a:t>λ</a:t>
            </a:r>
            <a:endParaRPr lang="en-US" b="1" dirty="0" smtClean="0">
              <a:solidFill>
                <a:srgbClr val="FF0000"/>
              </a:solidFill>
              <a:cs typeface="Calibri (Body)"/>
            </a:endParaRPr>
          </a:p>
          <a:p>
            <a:pPr marL="0" indent="0">
              <a:buNone/>
            </a:pPr>
            <a:endParaRPr lang="en-US" b="1" dirty="0">
              <a:solidFill>
                <a:srgbClr val="FF0000"/>
              </a:solidFill>
              <a:cs typeface="Calibri (Body)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cs typeface="Calibri (Body)"/>
              </a:rPr>
              <a:t>For every   </a:t>
            </a:r>
            <a:r>
              <a:rPr lang="en-US" b="1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b="1" dirty="0" smtClean="0">
                <a:solidFill>
                  <a:srgbClr val="FF0000"/>
                </a:solidFill>
                <a:cs typeface="Calibri (Body)"/>
              </a:rPr>
              <a:t>=1,2,3,…</a:t>
            </a:r>
            <a:r>
              <a:rPr lang="en-US" dirty="0" smtClean="0">
                <a:cs typeface="Calibri (Body)"/>
              </a:rPr>
              <a:t>  there is a different PRG   </a:t>
            </a:r>
            <a:r>
              <a:rPr lang="en-US" b="1" dirty="0" err="1">
                <a:solidFill>
                  <a:srgbClr val="FF0000"/>
                </a:solidFill>
                <a:cs typeface="Calibri (Body)"/>
              </a:rPr>
              <a:t>G</a:t>
            </a:r>
            <a:r>
              <a:rPr lang="en-US" b="1" baseline="-25000" dirty="0" err="1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dirty="0" smtClean="0">
                <a:cs typeface="Calibri (Body)"/>
              </a:rPr>
              <a:t>:      </a:t>
            </a:r>
          </a:p>
          <a:p>
            <a:pPr marL="0" indent="0">
              <a:spcBef>
                <a:spcPts val="3024"/>
              </a:spcBef>
              <a:buNone/>
            </a:pPr>
            <a:r>
              <a:rPr lang="en-US" dirty="0">
                <a:cs typeface="Calibri (Body)"/>
              </a:rPr>
              <a:t>	</a:t>
            </a:r>
            <a:r>
              <a:rPr lang="en-US" dirty="0" smtClean="0">
                <a:cs typeface="Calibri (Body)"/>
              </a:rPr>
              <a:t>		 </a:t>
            </a:r>
            <a:r>
              <a:rPr lang="en-US" b="1" dirty="0" err="1" smtClean="0">
                <a:solidFill>
                  <a:srgbClr val="FF0000"/>
                </a:solidFill>
                <a:cs typeface="Calibri (Body)"/>
              </a:rPr>
              <a:t>G</a:t>
            </a:r>
            <a:r>
              <a:rPr lang="en-US" b="1" baseline="-25000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b="1" dirty="0" smtClean="0">
                <a:solidFill>
                  <a:srgbClr val="FF0000"/>
                </a:solidFill>
                <a:cs typeface="Calibri (Body)"/>
              </a:rPr>
              <a:t>  :   </a:t>
            </a:r>
            <a:r>
              <a:rPr lang="en-US" b="1" dirty="0" err="1" smtClean="0">
                <a:solidFill>
                  <a:srgbClr val="FF0000"/>
                </a:solidFill>
                <a:cs typeface="Calibri (Body)"/>
              </a:rPr>
              <a:t>K</a:t>
            </a:r>
            <a:r>
              <a:rPr lang="en-US" b="1" baseline="-25000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b="1" dirty="0" smtClean="0">
                <a:solidFill>
                  <a:srgbClr val="FF0000"/>
                </a:solidFill>
                <a:cs typeface="Calibri (Body)"/>
              </a:rPr>
              <a:t>  </a:t>
            </a:r>
            <a:r>
              <a:rPr lang="en-US" b="1" dirty="0">
                <a:solidFill>
                  <a:srgbClr val="FF0000"/>
                </a:solidFill>
                <a:latin typeface="Calibri (Body)"/>
                <a:cs typeface="Calibri (Body)"/>
              </a:rPr>
              <a:t>⟶ </a:t>
            </a:r>
            <a:r>
              <a:rPr lang="en-US" b="1" dirty="0" smtClean="0">
                <a:solidFill>
                  <a:srgbClr val="FF0000"/>
                </a:solidFill>
                <a:latin typeface="Calibri (Body)"/>
                <a:cs typeface="Calibri (Body)"/>
              </a:rPr>
              <a:t> {0,1}</a:t>
            </a:r>
            <a:r>
              <a:rPr lang="en-US" sz="2800" b="1" baseline="50000" dirty="0" smtClean="0">
                <a:solidFill>
                  <a:srgbClr val="FF0000"/>
                </a:solidFill>
                <a:latin typeface="Calibri (Body)"/>
                <a:cs typeface="Calibri (Body)"/>
              </a:rPr>
              <a:t>n(</a:t>
            </a:r>
            <a:r>
              <a:rPr lang="en-US" sz="2800" b="1" baseline="50000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sz="2800" b="1" baseline="50000" dirty="0" smtClean="0">
                <a:solidFill>
                  <a:srgbClr val="FF0000"/>
                </a:solidFill>
                <a:cs typeface="Calibri (Body)"/>
              </a:rPr>
              <a:t>)</a:t>
            </a:r>
          </a:p>
          <a:p>
            <a:pPr marL="0" indent="0">
              <a:spcBef>
                <a:spcPts val="3024"/>
              </a:spcBef>
              <a:buNone/>
            </a:pPr>
            <a:r>
              <a:rPr lang="en-US" sz="2800" dirty="0">
                <a:solidFill>
                  <a:srgbClr val="FF0000"/>
                </a:solidFill>
                <a:cs typeface="Calibri (Body)"/>
              </a:rPr>
              <a:t>	</a:t>
            </a:r>
            <a:r>
              <a:rPr lang="en-US" sz="2800" dirty="0" smtClean="0">
                <a:solidFill>
                  <a:srgbClr val="FF0000"/>
                </a:solidFill>
                <a:cs typeface="Calibri (Body)"/>
              </a:rPr>
              <a:t>	    </a:t>
            </a:r>
            <a:r>
              <a:rPr lang="en-US" sz="2000" dirty="0" smtClean="0">
                <a:solidFill>
                  <a:srgbClr val="000000"/>
                </a:solidFill>
                <a:cs typeface="Calibri (Body)"/>
              </a:rPr>
              <a:t>(in the lectures we will always ignore   </a:t>
            </a:r>
            <a:r>
              <a:rPr lang="en-US" sz="2000" b="1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sz="2000" b="1" dirty="0" smtClean="0">
                <a:solidFill>
                  <a:srgbClr val="000000"/>
                </a:solidFill>
                <a:cs typeface="Calibri (Body)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cs typeface="Calibri (Body)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262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One Time Pad        </a:t>
            </a:r>
            <a:r>
              <a:rPr lang="en-US" sz="2800" dirty="0" smtClean="0"/>
              <a:t>(</a:t>
            </a:r>
            <a:r>
              <a:rPr lang="en-US" sz="2800" dirty="0" err="1" smtClean="0"/>
              <a:t>Vernam</a:t>
            </a:r>
            <a:r>
              <a:rPr lang="en-US" sz="2800" dirty="0" smtClean="0"/>
              <a:t> 1917)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175259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First example of a “secure” cipher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24000" y="3867150"/>
            <a:ext cx="58537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</a:t>
            </a:r>
            <a:r>
              <a:rPr lang="en-US" sz="2400" dirty="0" smtClean="0"/>
              <a:t>ey = (random bit string as long the message)</a:t>
            </a: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626120" y="2116440"/>
              <a:ext cx="4995720" cy="479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17120" y="2105640"/>
                <a:ext cx="5016960" cy="50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343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asymptotic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47750"/>
            <a:ext cx="8686800" cy="4095750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We say that  </a:t>
            </a:r>
            <a:r>
              <a:rPr lang="en-US" b="1" dirty="0" err="1">
                <a:solidFill>
                  <a:srgbClr val="FF0000"/>
                </a:solidFill>
                <a:cs typeface="Calibri (Body)"/>
              </a:rPr>
              <a:t>G</a:t>
            </a:r>
            <a:r>
              <a:rPr lang="en-US" b="1" baseline="-25000" dirty="0" err="1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b="1" dirty="0">
                <a:solidFill>
                  <a:srgbClr val="FF0000"/>
                </a:solidFill>
                <a:cs typeface="Calibri (Body)"/>
              </a:rPr>
              <a:t>  :  </a:t>
            </a:r>
            <a:r>
              <a:rPr lang="en-US" b="1" dirty="0" err="1" smtClean="0">
                <a:solidFill>
                  <a:srgbClr val="FF0000"/>
                </a:solidFill>
                <a:cs typeface="Calibri (Body)"/>
              </a:rPr>
              <a:t>K</a:t>
            </a:r>
            <a:r>
              <a:rPr lang="en-US" b="1" baseline="-25000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b="1" dirty="0" smtClean="0">
                <a:solidFill>
                  <a:srgbClr val="FF0000"/>
                </a:solidFill>
                <a:cs typeface="Calibri (Body)"/>
              </a:rPr>
              <a:t>  </a:t>
            </a:r>
            <a:r>
              <a:rPr lang="en-US" b="1" dirty="0">
                <a:solidFill>
                  <a:srgbClr val="FF0000"/>
                </a:solidFill>
                <a:latin typeface="Calibri (Body)"/>
                <a:cs typeface="Calibri (Body)"/>
              </a:rPr>
              <a:t>⟶  {0,1}</a:t>
            </a:r>
            <a:r>
              <a:rPr lang="en-US" sz="2800" b="1" baseline="50000" dirty="0">
                <a:solidFill>
                  <a:srgbClr val="FF0000"/>
                </a:solidFill>
                <a:latin typeface="Calibri (Body)"/>
                <a:cs typeface="Calibri (Body)"/>
              </a:rPr>
              <a:t>n(</a:t>
            </a:r>
            <a:r>
              <a:rPr lang="en-US" sz="2800" b="1" baseline="50000" dirty="0" err="1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sz="2800" b="1" baseline="50000" dirty="0" smtClean="0">
                <a:solidFill>
                  <a:srgbClr val="FF0000"/>
                </a:solidFill>
                <a:cs typeface="Calibri (Body)"/>
              </a:rPr>
              <a:t>)</a:t>
            </a:r>
            <a:r>
              <a:rPr lang="en-US" sz="2800" b="1" dirty="0" smtClean="0">
                <a:solidFill>
                  <a:srgbClr val="FF0000"/>
                </a:solidFill>
                <a:cs typeface="Calibri (Body)"/>
              </a:rPr>
              <a:t>   </a:t>
            </a:r>
            <a:r>
              <a:rPr lang="en-US" dirty="0" smtClean="0"/>
              <a:t>is </a:t>
            </a:r>
            <a:r>
              <a:rPr lang="en-US" b="1" u="sng" dirty="0"/>
              <a:t>predictable</a:t>
            </a:r>
            <a:r>
              <a:rPr lang="en-US" dirty="0"/>
              <a:t> </a:t>
            </a:r>
            <a:r>
              <a:rPr lang="en-US" dirty="0" smtClean="0"/>
              <a:t>at position  </a:t>
            </a:r>
            <a:r>
              <a:rPr lang="en-US" dirty="0" err="1"/>
              <a:t>i</a:t>
            </a:r>
            <a:r>
              <a:rPr lang="en-US" dirty="0" smtClean="0"/>
              <a:t>   if:</a:t>
            </a:r>
          </a:p>
          <a:p>
            <a:pPr marL="0" indent="0">
              <a:buNone/>
            </a:pPr>
            <a:endParaRPr lang="en-US" baseline="50000" dirty="0"/>
          </a:p>
          <a:p>
            <a:pPr marL="0" indent="0">
              <a:spcBef>
                <a:spcPts val="2976"/>
              </a:spcBef>
              <a:buNone/>
              <a:tabLst>
                <a:tab pos="450850" algn="l"/>
              </a:tabLst>
            </a:pPr>
            <a:r>
              <a:rPr lang="en-US" dirty="0" smtClean="0"/>
              <a:t>	there</a:t>
            </a:r>
            <a:r>
              <a:rPr lang="en-US" baseline="50000" dirty="0" smtClean="0"/>
              <a:t> </a:t>
            </a:r>
            <a:r>
              <a:rPr lang="en-US" dirty="0" smtClean="0"/>
              <a:t>exists a </a:t>
            </a:r>
            <a:r>
              <a:rPr lang="en-US" u="sng" dirty="0" smtClean="0"/>
              <a:t>polynomial</a:t>
            </a:r>
            <a:r>
              <a:rPr lang="en-US" dirty="0" smtClean="0"/>
              <a:t> time (in </a:t>
            </a:r>
            <a:r>
              <a:rPr lang="en-US" b="1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b="1" dirty="0" smtClean="0">
                <a:cs typeface="Calibri (Body)"/>
              </a:rPr>
              <a:t>) </a:t>
            </a:r>
            <a:r>
              <a:rPr lang="en-US" dirty="0" smtClean="0">
                <a:cs typeface="Calibri (Body)"/>
              </a:rPr>
              <a:t>algorithm  A   </a:t>
            </a:r>
            <a:r>
              <a:rPr lang="en-US" dirty="0" err="1" smtClean="0">
                <a:cs typeface="Calibri (Body)"/>
              </a:rPr>
              <a:t>s.t.</a:t>
            </a:r>
            <a:endParaRPr lang="en-US" dirty="0">
              <a:cs typeface="Calibri (Body)"/>
            </a:endParaRPr>
          </a:p>
          <a:p>
            <a:pPr marL="0" indent="0">
              <a:spcBef>
                <a:spcPts val="3024"/>
              </a:spcBef>
              <a:buNone/>
            </a:pPr>
            <a:r>
              <a:rPr lang="en-US" dirty="0" smtClean="0">
                <a:cs typeface="Calibri (Body)"/>
              </a:rPr>
              <a:t>	</a:t>
            </a:r>
            <a:r>
              <a:rPr lang="en-US" dirty="0" err="1" smtClean="0">
                <a:cs typeface="Calibri (Body)"/>
              </a:rPr>
              <a:t>Pr</a:t>
            </a:r>
            <a:r>
              <a:rPr lang="en-US" sz="2800" baseline="-25000" dirty="0" err="1" smtClean="0">
                <a:cs typeface="Calibri (Body)"/>
              </a:rPr>
              <a:t>k⟵K</a:t>
            </a:r>
            <a:r>
              <a:rPr lang="en-US" b="1" baseline="-50000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sz="3600" b="1" dirty="0" smtClean="0">
                <a:cs typeface="Calibri (Body)"/>
              </a:rPr>
              <a:t>[</a:t>
            </a:r>
            <a:r>
              <a:rPr lang="en-US" dirty="0" smtClean="0">
                <a:cs typeface="Calibri (Body)"/>
              </a:rPr>
              <a:t>  A</a:t>
            </a:r>
            <a:r>
              <a:rPr lang="en-US" sz="3600" dirty="0" smtClean="0">
                <a:cs typeface="Calibri (Body)"/>
              </a:rPr>
              <a:t>(</a:t>
            </a:r>
            <a:r>
              <a:rPr lang="en-US" b="1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b="1" dirty="0" smtClean="0">
                <a:solidFill>
                  <a:srgbClr val="FF0000"/>
                </a:solidFill>
                <a:cs typeface="Calibri (Body)"/>
              </a:rPr>
              <a:t>,  </a:t>
            </a:r>
            <a:r>
              <a:rPr lang="en-US" b="1" dirty="0" err="1" smtClean="0">
                <a:solidFill>
                  <a:srgbClr val="FF0000"/>
                </a:solidFill>
                <a:cs typeface="Calibri (Body)"/>
              </a:rPr>
              <a:t>G</a:t>
            </a:r>
            <a:r>
              <a:rPr lang="en-US" b="1" baseline="-25000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dirty="0" smtClean="0">
                <a:solidFill>
                  <a:srgbClr val="FF0000"/>
                </a:solidFill>
                <a:cs typeface="Calibri (Body)"/>
              </a:rPr>
              <a:t>(k) </a:t>
            </a:r>
            <a:r>
              <a:rPr lang="en-US" sz="3200" baseline="-50000" dirty="0" smtClean="0">
                <a:solidFill>
                  <a:srgbClr val="000000"/>
                </a:solidFill>
                <a:cs typeface="Calibri (Body)"/>
              </a:rPr>
              <a:t>1,…,</a:t>
            </a:r>
            <a:r>
              <a:rPr lang="en-US" sz="3200" baseline="-50000" dirty="0" err="1" smtClean="0">
                <a:solidFill>
                  <a:srgbClr val="000000"/>
                </a:solidFill>
                <a:cs typeface="Calibri (Body)"/>
              </a:rPr>
              <a:t>i</a:t>
            </a:r>
            <a:r>
              <a:rPr lang="en-US" baseline="-50000" dirty="0" smtClean="0">
                <a:solidFill>
                  <a:srgbClr val="000000"/>
                </a:solidFill>
                <a:cs typeface="Calibri (Body)"/>
              </a:rPr>
              <a:t>  </a:t>
            </a:r>
            <a:r>
              <a:rPr lang="en-US" sz="3600" dirty="0" smtClean="0">
                <a:solidFill>
                  <a:srgbClr val="000000"/>
                </a:solidFill>
                <a:cs typeface="Calibri (Body)"/>
              </a:rPr>
              <a:t>)</a:t>
            </a:r>
            <a:r>
              <a:rPr lang="en-US" dirty="0" smtClean="0">
                <a:solidFill>
                  <a:srgbClr val="FF0000"/>
                </a:solidFill>
                <a:cs typeface="Calibri (Body)"/>
              </a:rPr>
              <a:t> </a:t>
            </a:r>
            <a:r>
              <a:rPr lang="en-US" b="1" dirty="0" smtClean="0">
                <a:solidFill>
                  <a:srgbClr val="000000"/>
                </a:solidFill>
                <a:cs typeface="Calibri (Body)"/>
              </a:rPr>
              <a:t>=</a:t>
            </a:r>
            <a:r>
              <a:rPr lang="en-US" dirty="0" smtClean="0">
                <a:solidFill>
                  <a:srgbClr val="FF0000"/>
                </a:solidFill>
                <a:cs typeface="Calibri (Body)"/>
              </a:rPr>
              <a:t>  </a:t>
            </a:r>
            <a:r>
              <a:rPr lang="en-US" b="1" dirty="0" err="1">
                <a:solidFill>
                  <a:srgbClr val="FF0000"/>
                </a:solidFill>
                <a:cs typeface="Calibri (Body)"/>
              </a:rPr>
              <a:t>G</a:t>
            </a:r>
            <a:r>
              <a:rPr lang="en-US" b="1" baseline="-25000" dirty="0" err="1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dirty="0">
                <a:solidFill>
                  <a:srgbClr val="FF0000"/>
                </a:solidFill>
                <a:cs typeface="Calibri (Body)"/>
              </a:rPr>
              <a:t>(k</a:t>
            </a:r>
            <a:r>
              <a:rPr lang="en-US" dirty="0" smtClean="0">
                <a:solidFill>
                  <a:srgbClr val="FF0000"/>
                </a:solidFill>
                <a:cs typeface="Calibri (Body)"/>
              </a:rPr>
              <a:t>) </a:t>
            </a:r>
            <a:r>
              <a:rPr lang="en-US" sz="3200" baseline="-50000" dirty="0" smtClean="0">
                <a:solidFill>
                  <a:srgbClr val="000000"/>
                </a:solidFill>
                <a:cs typeface="Calibri (Body)"/>
              </a:rPr>
              <a:t>i+1</a:t>
            </a:r>
            <a:r>
              <a:rPr lang="en-US" baseline="-50000" dirty="0" smtClean="0">
                <a:solidFill>
                  <a:srgbClr val="000000"/>
                </a:solidFill>
                <a:cs typeface="Calibri (Body)"/>
              </a:rPr>
              <a:t>   </a:t>
            </a:r>
            <a:r>
              <a:rPr lang="en-US" sz="3600" b="1" dirty="0" smtClean="0">
                <a:solidFill>
                  <a:srgbClr val="000000"/>
                </a:solidFill>
                <a:cs typeface="Calibri (Body)"/>
              </a:rPr>
              <a:t>]</a:t>
            </a:r>
            <a:r>
              <a:rPr lang="en-US" dirty="0" smtClean="0">
                <a:solidFill>
                  <a:srgbClr val="FF0000"/>
                </a:solidFill>
                <a:cs typeface="Calibri (Body)"/>
              </a:rPr>
              <a:t>    &gt;    1/2 + </a:t>
            </a:r>
            <a:r>
              <a:rPr lang="en-US" dirty="0" err="1" smtClean="0">
                <a:solidFill>
                  <a:srgbClr val="FF0000"/>
                </a:solidFill>
                <a:cs typeface="Calibri (Body)"/>
              </a:rPr>
              <a:t>ε</a:t>
            </a:r>
            <a:r>
              <a:rPr lang="en-US" dirty="0" smtClean="0">
                <a:solidFill>
                  <a:srgbClr val="FF0000"/>
                </a:solidFill>
                <a:cs typeface="Calibri (Body)"/>
              </a:rPr>
              <a:t>(</a:t>
            </a:r>
            <a:r>
              <a:rPr lang="en-US" b="1" dirty="0" err="1" smtClean="0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b="1" dirty="0" smtClean="0">
                <a:solidFill>
                  <a:srgbClr val="FF0000"/>
                </a:solidFill>
                <a:cs typeface="Calibri (Body)"/>
              </a:rPr>
              <a:t>)</a:t>
            </a:r>
          </a:p>
          <a:p>
            <a:pPr marL="0" indent="0">
              <a:spcBef>
                <a:spcPts val="5424"/>
              </a:spcBef>
              <a:buNone/>
              <a:tabLst>
                <a:tab pos="450850" algn="l"/>
              </a:tabLst>
            </a:pPr>
            <a:r>
              <a:rPr lang="en-US" dirty="0" smtClean="0">
                <a:solidFill>
                  <a:srgbClr val="000000"/>
                </a:solidFill>
                <a:cs typeface="Calibri (Body)"/>
              </a:rPr>
              <a:t>	for some </a:t>
            </a:r>
            <a:r>
              <a:rPr lang="en-US" u="sng" dirty="0" smtClean="0">
                <a:solidFill>
                  <a:srgbClr val="000000"/>
                </a:solidFill>
                <a:cs typeface="Calibri (Body)"/>
              </a:rPr>
              <a:t>non-negligible</a:t>
            </a:r>
            <a:r>
              <a:rPr lang="en-US" dirty="0" smtClean="0">
                <a:solidFill>
                  <a:srgbClr val="000000"/>
                </a:solidFill>
                <a:cs typeface="Calibri (Body)"/>
              </a:rPr>
              <a:t> function   </a:t>
            </a:r>
            <a:r>
              <a:rPr lang="en-US" dirty="0" err="1">
                <a:solidFill>
                  <a:srgbClr val="FF0000"/>
                </a:solidFill>
                <a:cs typeface="Calibri (Body)"/>
              </a:rPr>
              <a:t>ε</a:t>
            </a:r>
            <a:r>
              <a:rPr lang="en-US" dirty="0">
                <a:solidFill>
                  <a:srgbClr val="FF0000"/>
                </a:solidFill>
                <a:cs typeface="Calibri (Body)"/>
              </a:rPr>
              <a:t>(</a:t>
            </a:r>
            <a:r>
              <a:rPr lang="en-US" b="1" dirty="0" err="1">
                <a:solidFill>
                  <a:srgbClr val="FF0000"/>
                </a:solidFill>
                <a:cs typeface="Calibri (Body)"/>
              </a:rPr>
              <a:t>λ</a:t>
            </a:r>
            <a:r>
              <a:rPr lang="en-US" b="1" dirty="0">
                <a:solidFill>
                  <a:srgbClr val="FF0000"/>
                </a:solidFill>
                <a:cs typeface="Calibri (Body)"/>
              </a:rPr>
              <a:t>)</a:t>
            </a: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3733800" y="3076928"/>
            <a:ext cx="0" cy="54864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5514622" y="3075799"/>
            <a:ext cx="0" cy="54864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956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End of Segment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85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097863" y="971550"/>
            <a:ext cx="4953000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Stream ciphers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24865" y="2190750"/>
            <a:ext cx="42976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3581400" y="2343150"/>
            <a:ext cx="5029200" cy="1905000"/>
          </a:xfrm>
        </p:spPr>
        <p:txBody>
          <a:bodyPr anchor="t">
            <a:no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Attacks on OTP and stream ciphers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700280" y="543240"/>
              <a:ext cx="360" cy="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90920" y="53388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/>
          <p:cNvSpPr/>
          <p:nvPr/>
        </p:nvSpPr>
        <p:spPr>
          <a:xfrm>
            <a:off x="0" y="0"/>
            <a:ext cx="9144000" cy="6667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sz="2000" dirty="0" smtClean="0"/>
              <a:t>Online Cryptography Course                                      Dan Boneh</a:t>
            </a:r>
            <a:endParaRPr lang="en-US" sz="2000" dirty="0"/>
          </a:p>
        </p:txBody>
      </p:sp>
      <p:pic>
        <p:nvPicPr>
          <p:cNvPr id="8" name="Picture 7" descr="logo.jp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895350"/>
            <a:ext cx="3153410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9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971550"/>
            <a:ext cx="8229600" cy="409575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OTP</a:t>
            </a:r>
            <a:r>
              <a:rPr lang="en-US" dirty="0" smtClean="0"/>
              <a:t>:       E(</a:t>
            </a:r>
            <a:r>
              <a:rPr lang="en-US" dirty="0" err="1" smtClean="0"/>
              <a:t>k,m</a:t>
            </a:r>
            <a:r>
              <a:rPr lang="en-US" dirty="0" smtClean="0"/>
              <a:t>) = m </a:t>
            </a:r>
            <a:r>
              <a:rPr lang="en-US" kern="700" dirty="0" smtClean="0"/>
              <a:t>⊕</a:t>
            </a:r>
            <a:r>
              <a:rPr lang="en-US" dirty="0" smtClean="0"/>
              <a:t> k      ,     D(</a:t>
            </a:r>
            <a:r>
              <a:rPr lang="en-US" dirty="0" err="1" smtClean="0"/>
              <a:t>k,c</a:t>
            </a:r>
            <a:r>
              <a:rPr lang="en-US" dirty="0" smtClean="0"/>
              <a:t>) </a:t>
            </a:r>
            <a:r>
              <a:rPr lang="en-US" dirty="0"/>
              <a:t>= </a:t>
            </a:r>
            <a:r>
              <a:rPr lang="en-US" dirty="0" smtClean="0"/>
              <a:t>c </a:t>
            </a:r>
            <a:r>
              <a:rPr lang="en-US" dirty="0"/>
              <a:t>⊕ k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Making OTP practical using a PRG:       G: </a:t>
            </a:r>
            <a:r>
              <a:rPr lang="en-US" dirty="0"/>
              <a:t>K ⟶ {0,1}</a:t>
            </a:r>
            <a:r>
              <a:rPr lang="en-US" baseline="50000" dirty="0"/>
              <a:t>n</a:t>
            </a:r>
            <a:r>
              <a:rPr lang="en-US" dirty="0"/>
              <a:t> </a:t>
            </a:r>
            <a:endParaRPr lang="en-US" dirty="0" smtClean="0"/>
          </a:p>
          <a:p>
            <a:pPr marL="400050" lvl="1" indent="0">
              <a:spcBef>
                <a:spcPts val="2376"/>
              </a:spcBef>
              <a:buNone/>
            </a:pPr>
            <a:r>
              <a:rPr lang="en-US" b="1" dirty="0" smtClean="0"/>
              <a:t>Stream cipher</a:t>
            </a:r>
            <a:r>
              <a:rPr lang="en-US" dirty="0" smtClean="0"/>
              <a:t>:       </a:t>
            </a:r>
            <a:r>
              <a:rPr lang="en-US" dirty="0"/>
              <a:t>E(</a:t>
            </a:r>
            <a:r>
              <a:rPr lang="en-US" dirty="0" err="1"/>
              <a:t>k,m</a:t>
            </a:r>
            <a:r>
              <a:rPr lang="en-US" dirty="0"/>
              <a:t>) = </a:t>
            </a:r>
            <a:r>
              <a:rPr lang="en-US" dirty="0" smtClean="0"/>
              <a:t>m </a:t>
            </a:r>
            <a:r>
              <a:rPr lang="en-US" dirty="0"/>
              <a:t>⊕ </a:t>
            </a:r>
            <a:r>
              <a:rPr lang="en-US" dirty="0" smtClean="0"/>
              <a:t>G(k)      </a:t>
            </a:r>
            <a:r>
              <a:rPr lang="en-US" dirty="0"/>
              <a:t>,     D(</a:t>
            </a:r>
            <a:r>
              <a:rPr lang="en-US" dirty="0" err="1"/>
              <a:t>k,c</a:t>
            </a:r>
            <a:r>
              <a:rPr lang="en-US" dirty="0"/>
              <a:t>) = </a:t>
            </a:r>
            <a:r>
              <a:rPr lang="en-US" dirty="0" smtClean="0"/>
              <a:t>c </a:t>
            </a:r>
            <a:r>
              <a:rPr lang="en-US" dirty="0"/>
              <a:t>⊕ </a:t>
            </a:r>
            <a:r>
              <a:rPr lang="en-US" dirty="0" smtClean="0"/>
              <a:t>G(k) </a:t>
            </a:r>
          </a:p>
          <a:p>
            <a:pPr marL="400050" lvl="1" indent="0">
              <a:buNone/>
            </a:pPr>
            <a:endParaRPr lang="en-US" dirty="0" smtClean="0"/>
          </a:p>
          <a:p>
            <a:pPr marL="400050" lvl="1" indent="0">
              <a:buNone/>
            </a:pPr>
            <a:r>
              <a:rPr lang="en-US" dirty="0" smtClean="0"/>
              <a:t>Security:  PRG must be unpredictable   </a:t>
            </a:r>
            <a:r>
              <a:rPr lang="en-US" sz="1600" dirty="0" smtClean="0"/>
              <a:t>(better </a:t>
            </a:r>
            <a:r>
              <a:rPr lang="en-US" sz="1600" dirty="0" err="1" smtClean="0"/>
              <a:t>def</a:t>
            </a:r>
            <a:r>
              <a:rPr lang="en-US" sz="1600" dirty="0" smtClean="0"/>
              <a:t> in two segments)</a:t>
            </a:r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731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981200" y="1504950"/>
            <a:ext cx="3352800" cy="10668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/>
              <a:t>Attack 1:    </a:t>
            </a:r>
            <a:r>
              <a:rPr lang="en-US" b="1" dirty="0" smtClean="0"/>
              <a:t>two time </a:t>
            </a:r>
            <a:r>
              <a:rPr lang="en-US" dirty="0" smtClean="0"/>
              <a:t>pad is insecure !!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971550"/>
            <a:ext cx="8534400" cy="4171950"/>
          </a:xfrm>
        </p:spPr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dirty="0" smtClean="0"/>
              <a:t>Never use stream cipher key more than once !!</a:t>
            </a:r>
          </a:p>
          <a:p>
            <a:pPr marL="0" indent="0" eaLnBrk="1" hangingPunct="1">
              <a:lnSpc>
                <a:spcPct val="140000"/>
              </a:lnSpc>
              <a:buNone/>
            </a:pPr>
            <a:r>
              <a:rPr lang="en-US" dirty="0" smtClean="0"/>
              <a:t>		</a:t>
            </a:r>
            <a:r>
              <a:rPr lang="en-US" b="0" dirty="0" smtClean="0"/>
              <a:t>C</a:t>
            </a:r>
            <a:r>
              <a:rPr lang="en-US" b="0" baseline="-25000" dirty="0" smtClean="0"/>
              <a:t>1</a:t>
            </a:r>
            <a:r>
              <a:rPr lang="en-US" b="0" dirty="0" smtClean="0"/>
              <a:t>  </a:t>
            </a:r>
            <a:r>
              <a:rPr lang="en-US" b="0" dirty="0" smtClean="0">
                <a:sym typeface="Symbol" pitchFamily="18" charset="2"/>
              </a:rPr>
              <a:t>  m</a:t>
            </a:r>
            <a:r>
              <a:rPr lang="en-US" b="0" baseline="-25000" dirty="0" smtClean="0">
                <a:sym typeface="Symbol" pitchFamily="18" charset="2"/>
              </a:rPr>
              <a:t>1</a:t>
            </a:r>
            <a:r>
              <a:rPr lang="en-US" b="0" dirty="0" smtClean="0">
                <a:sym typeface="Symbol" pitchFamily="18" charset="2"/>
              </a:rPr>
              <a:t>    PRG(k)</a:t>
            </a:r>
          </a:p>
          <a:p>
            <a:pPr lvl="1" eaLnBrk="1" hangingPunct="1">
              <a:buFont typeface="Times" pitchFamily="18" charset="0"/>
              <a:buNone/>
            </a:pPr>
            <a:r>
              <a:rPr lang="en-US" dirty="0" smtClean="0">
                <a:sym typeface="Symbol" pitchFamily="18" charset="2"/>
              </a:rPr>
              <a:t>			</a:t>
            </a:r>
            <a:r>
              <a:rPr lang="en-US" dirty="0" smtClean="0"/>
              <a:t>C</a:t>
            </a:r>
            <a:r>
              <a:rPr lang="en-US" baseline="-25000" dirty="0" smtClean="0"/>
              <a:t>2</a:t>
            </a:r>
            <a:r>
              <a:rPr lang="en-US" dirty="0" smtClean="0"/>
              <a:t>  </a:t>
            </a:r>
            <a:r>
              <a:rPr lang="en-US" dirty="0" smtClean="0">
                <a:sym typeface="Symbol" pitchFamily="18" charset="2"/>
              </a:rPr>
              <a:t>  m</a:t>
            </a:r>
            <a:r>
              <a:rPr lang="en-US" baseline="-25000" dirty="0" smtClean="0">
                <a:sym typeface="Symbol" pitchFamily="18" charset="2"/>
              </a:rPr>
              <a:t>2</a:t>
            </a:r>
            <a:r>
              <a:rPr lang="en-US" dirty="0" smtClean="0">
                <a:sym typeface="Symbol" pitchFamily="18" charset="2"/>
              </a:rPr>
              <a:t>    PRG(k)</a:t>
            </a:r>
          </a:p>
          <a:p>
            <a:pPr lvl="1" eaLnBrk="1" hangingPunct="1">
              <a:lnSpc>
                <a:spcPct val="140000"/>
              </a:lnSpc>
              <a:spcBef>
                <a:spcPct val="80000"/>
              </a:spcBef>
              <a:buFont typeface="Times" pitchFamily="18" charset="0"/>
              <a:buNone/>
            </a:pPr>
            <a:r>
              <a:rPr lang="en-US" dirty="0" smtClean="0">
                <a:sym typeface="Symbol" pitchFamily="18" charset="2"/>
              </a:rPr>
              <a:t>Eavesdropper does:</a:t>
            </a:r>
          </a:p>
          <a:p>
            <a:pPr lvl="1" eaLnBrk="1" hangingPunct="1">
              <a:lnSpc>
                <a:spcPct val="120000"/>
              </a:lnSpc>
              <a:buFont typeface="Times" pitchFamily="18" charset="0"/>
              <a:buNone/>
            </a:pPr>
            <a:r>
              <a:rPr lang="en-US" dirty="0" smtClean="0">
                <a:sym typeface="Symbol" pitchFamily="18" charset="2"/>
              </a:rPr>
              <a:t>			C</a:t>
            </a:r>
            <a:r>
              <a:rPr lang="en-US" baseline="-25000" dirty="0" smtClean="0">
                <a:sym typeface="Symbol" pitchFamily="18" charset="2"/>
              </a:rPr>
              <a:t>1 </a:t>
            </a:r>
            <a:r>
              <a:rPr lang="en-US" dirty="0" smtClean="0">
                <a:sym typeface="Symbol" pitchFamily="18" charset="2"/>
              </a:rPr>
              <a:t>   C</a:t>
            </a:r>
            <a:r>
              <a:rPr lang="en-US" baseline="-25000" dirty="0" smtClean="0">
                <a:sym typeface="Symbol" pitchFamily="18" charset="2"/>
              </a:rPr>
              <a:t>2       </a:t>
            </a:r>
            <a:r>
              <a:rPr lang="en-US" b="1" dirty="0" smtClean="0">
                <a:sym typeface="Symbol" pitchFamily="18" charset="2"/>
              </a:rPr>
              <a:t></a:t>
            </a:r>
            <a:r>
              <a:rPr lang="en-US" dirty="0" smtClean="0">
                <a:sym typeface="Symbol" pitchFamily="18" charset="2"/>
              </a:rPr>
              <a:t>        m</a:t>
            </a:r>
            <a:r>
              <a:rPr lang="en-US" baseline="-25000" dirty="0" smtClean="0">
                <a:sym typeface="Symbol" pitchFamily="18" charset="2"/>
              </a:rPr>
              <a:t>1</a:t>
            </a:r>
            <a:r>
              <a:rPr lang="en-US" dirty="0" smtClean="0">
                <a:sym typeface="Symbol" pitchFamily="18" charset="2"/>
              </a:rPr>
              <a:t>   m</a:t>
            </a:r>
            <a:r>
              <a:rPr lang="en-US" baseline="-25000" dirty="0" smtClean="0">
                <a:sym typeface="Symbol" pitchFamily="18" charset="2"/>
              </a:rPr>
              <a:t>2 </a:t>
            </a:r>
          </a:p>
          <a:p>
            <a:pPr lvl="1" eaLnBrk="1" hangingPunct="1">
              <a:lnSpc>
                <a:spcPct val="120000"/>
              </a:lnSpc>
              <a:buFont typeface="Times" pitchFamily="18" charset="0"/>
              <a:buNone/>
            </a:pPr>
            <a:endParaRPr lang="en-US" baseline="-25000" dirty="0" smtClean="0">
              <a:sym typeface="Symbol" pitchFamily="18" charset="2"/>
            </a:endParaRPr>
          </a:p>
          <a:p>
            <a:pPr lvl="1" eaLnBrk="1" hangingPunct="1">
              <a:lnSpc>
                <a:spcPct val="120000"/>
              </a:lnSpc>
              <a:buFont typeface="Times" pitchFamily="18" charset="0"/>
              <a:buNone/>
            </a:pPr>
            <a:r>
              <a:rPr lang="en-US" dirty="0" smtClean="0">
                <a:sym typeface="Symbol" pitchFamily="18" charset="2"/>
              </a:rPr>
              <a:t>Enough redundancy in English and ASCII encoding that:</a:t>
            </a:r>
          </a:p>
          <a:p>
            <a:pPr lvl="1" eaLnBrk="1" hangingPunct="1">
              <a:lnSpc>
                <a:spcPct val="80000"/>
              </a:lnSpc>
              <a:buFont typeface="Times" pitchFamily="18" charset="0"/>
              <a:buNone/>
            </a:pPr>
            <a:r>
              <a:rPr lang="en-US" dirty="0" smtClean="0">
                <a:sym typeface="Symbol" pitchFamily="18" charset="2"/>
              </a:rPr>
              <a:t>			 m</a:t>
            </a:r>
            <a:r>
              <a:rPr lang="en-US" baseline="-25000" dirty="0" smtClean="0">
                <a:sym typeface="Symbol" pitchFamily="18" charset="2"/>
              </a:rPr>
              <a:t>1</a:t>
            </a:r>
            <a:r>
              <a:rPr lang="en-US" dirty="0" smtClean="0">
                <a:sym typeface="Symbol" pitchFamily="18" charset="2"/>
              </a:rPr>
              <a:t>   m</a:t>
            </a:r>
            <a:r>
              <a:rPr lang="en-US" baseline="-25000" dirty="0" smtClean="0">
                <a:sym typeface="Symbol" pitchFamily="18" charset="2"/>
              </a:rPr>
              <a:t>2       </a:t>
            </a:r>
            <a:r>
              <a:rPr lang="en-US" b="1" dirty="0" smtClean="0">
                <a:sym typeface="Symbol" pitchFamily="18" charset="2"/>
              </a:rPr>
              <a:t></a:t>
            </a:r>
            <a:r>
              <a:rPr lang="en-US" dirty="0" smtClean="0">
                <a:sym typeface="Symbol" pitchFamily="18" charset="2"/>
              </a:rPr>
              <a:t>      m</a:t>
            </a:r>
            <a:r>
              <a:rPr lang="en-US" baseline="-25000" dirty="0" smtClean="0">
                <a:sym typeface="Symbol" pitchFamily="18" charset="2"/>
              </a:rPr>
              <a:t>1</a:t>
            </a:r>
            <a:r>
              <a:rPr lang="en-US" dirty="0" smtClean="0">
                <a:sym typeface="Symbol" pitchFamily="18" charset="2"/>
              </a:rPr>
              <a:t> ,  m</a:t>
            </a:r>
            <a:r>
              <a:rPr lang="en-US" baseline="-25000" dirty="0" smtClean="0">
                <a:sym typeface="Symbol" pitchFamily="18" charset="2"/>
              </a:rPr>
              <a:t>2</a:t>
            </a:r>
            <a:endParaRPr lang="en-US" dirty="0" smtClean="0">
              <a:sym typeface="Symbol" pitchFamily="18" charset="2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95800" y="3257550"/>
            <a:ext cx="1524000" cy="609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238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world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</a:t>
            </a:r>
            <a:r>
              <a:rPr lang="en-US" dirty="0" err="1" smtClean="0"/>
              <a:t>Venona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MS-PPTP   (windows NT):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858000" y="2647950"/>
            <a:ext cx="1295400" cy="13084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14400" y="2800350"/>
            <a:ext cx="1076739" cy="990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2000" y="2876550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53400" y="2872085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21860" y="4705350"/>
            <a:ext cx="4788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Need different keys for    C</a:t>
            </a:r>
            <a:r>
              <a:rPr lang="en-US" sz="2000" dirty="0">
                <a:sym typeface="Wingdings"/>
              </a:rPr>
              <a:t>⟶</a:t>
            </a:r>
            <a:r>
              <a:rPr lang="en-US" sz="2000" dirty="0" smtClean="0"/>
              <a:t>S    and    S</a:t>
            </a:r>
            <a:r>
              <a:rPr lang="en-US" sz="2000" dirty="0">
                <a:sym typeface="Wingdings"/>
              </a:rPr>
              <a:t>⟶</a:t>
            </a:r>
            <a:r>
              <a:rPr lang="en-US" sz="2000" dirty="0" smtClean="0">
                <a:sym typeface="Wingdings"/>
              </a:rPr>
              <a:t>C</a:t>
            </a:r>
            <a:endParaRPr lang="en-US"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/>
              <p14:cNvContentPartPr/>
              <p14:nvPr/>
            </p14:nvContentPartPr>
            <p14:xfrm>
              <a:off x="747360" y="2352600"/>
              <a:ext cx="7624800" cy="19234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6200" y="2343240"/>
                <a:ext cx="7643880" cy="194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9636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802.11b WEP: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Length of IV:     24 bits</a:t>
            </a:r>
          </a:p>
          <a:p>
            <a:r>
              <a:rPr lang="en-US" dirty="0" smtClean="0"/>
              <a:t>Repeated IV after 2</a:t>
            </a:r>
            <a:r>
              <a:rPr lang="en-US" baseline="30000" dirty="0" smtClean="0"/>
              <a:t>24</a:t>
            </a:r>
            <a:r>
              <a:rPr lang="en-US" dirty="0" smtClean="0"/>
              <a:t> ≈ 16M frames</a:t>
            </a:r>
          </a:p>
          <a:p>
            <a:r>
              <a:rPr lang="en-US" dirty="0" smtClean="0"/>
              <a:t>On some 802.11 cards:   IV resets to 0 after power cycle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14400" y="1885950"/>
            <a:ext cx="1076739" cy="990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2000" y="1962150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37270" y="2033885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1953514"/>
            <a:ext cx="1041400" cy="7706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2286000" y="2495550"/>
            <a:ext cx="4876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124200" y="1581150"/>
            <a:ext cx="2209800" cy="304800"/>
          </a:xfrm>
          <a:prstGeom prst="rect">
            <a:avLst/>
          </a:prstGeom>
          <a:solidFill>
            <a:srgbClr val="C0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410200" y="1581150"/>
            <a:ext cx="914400" cy="304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CRC(m)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124200" y="2038350"/>
            <a:ext cx="3276600" cy="304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PRG(  IV  </a:t>
            </a:r>
            <a:r>
              <a:rPr lang="en-US" dirty="0" err="1" smtClean="0"/>
              <a:t>ll</a:t>
            </a:r>
            <a:r>
              <a:rPr lang="en-US" dirty="0" smtClean="0"/>
              <a:t>  k )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124200" y="2647950"/>
            <a:ext cx="3276600" cy="304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ciphetext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590800" y="2647950"/>
            <a:ext cx="457200" cy="304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258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Avoid related keys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802.11b WEP: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key for frame #1:     (1 </a:t>
            </a:r>
            <a:r>
              <a:rPr lang="en-US" dirty="0" err="1" smtClean="0"/>
              <a:t>ll</a:t>
            </a:r>
            <a:r>
              <a:rPr lang="en-US" dirty="0" smtClean="0"/>
              <a:t> k)</a:t>
            </a:r>
          </a:p>
          <a:p>
            <a:pPr marL="0" indent="0">
              <a:buNone/>
            </a:pPr>
            <a:r>
              <a:rPr lang="en-US" dirty="0"/>
              <a:t>key for </a:t>
            </a:r>
            <a:r>
              <a:rPr lang="en-US" dirty="0" smtClean="0"/>
              <a:t>frame #2:     (2 </a:t>
            </a:r>
            <a:r>
              <a:rPr lang="en-US" dirty="0" err="1"/>
              <a:t>ll</a:t>
            </a:r>
            <a:r>
              <a:rPr lang="en-US" dirty="0"/>
              <a:t> k)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14400" y="1885950"/>
            <a:ext cx="1076739" cy="990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2000" y="1962150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37270" y="2033885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1953514"/>
            <a:ext cx="1041400" cy="7706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2286000" y="2495550"/>
            <a:ext cx="4876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124200" y="1581150"/>
            <a:ext cx="2209800" cy="304800"/>
          </a:xfrm>
          <a:prstGeom prst="rect">
            <a:avLst/>
          </a:prstGeom>
          <a:solidFill>
            <a:srgbClr val="C0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410200" y="1581150"/>
            <a:ext cx="914400" cy="304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CRC(m)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124200" y="2038350"/>
            <a:ext cx="3276600" cy="304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PRG(  IV  </a:t>
            </a:r>
            <a:r>
              <a:rPr lang="en-US" dirty="0" err="1" smtClean="0"/>
              <a:t>ll</a:t>
            </a:r>
            <a:r>
              <a:rPr lang="en-US" dirty="0" smtClean="0"/>
              <a:t>  k )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124200" y="2647950"/>
            <a:ext cx="3276600" cy="304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ciphetext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590800" y="2647950"/>
            <a:ext cx="457200" cy="304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IV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600200" y="4400550"/>
            <a:ext cx="4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⋮</a:t>
            </a:r>
            <a:endParaRPr lang="en-US" sz="36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2190600" y="3188880"/>
              <a:ext cx="6725160" cy="1787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79800" y="3178440"/>
                <a:ext cx="6746040" cy="180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0764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better construction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38200" y="1123950"/>
            <a:ext cx="1076739" cy="990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800" y="1200150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</a:t>
            </a:r>
          </a:p>
        </p:txBody>
      </p:sp>
      <p:sp>
        <p:nvSpPr>
          <p:cNvPr id="7" name="Rectangle 6"/>
          <p:cNvSpPr/>
          <p:nvPr/>
        </p:nvSpPr>
        <p:spPr>
          <a:xfrm>
            <a:off x="2971800" y="1352550"/>
            <a:ext cx="457200" cy="30480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k</a:t>
            </a:r>
            <a:endParaRPr lang="en-US" sz="2400" dirty="0"/>
          </a:p>
        </p:txBody>
      </p:sp>
      <p:sp>
        <p:nvSpPr>
          <p:cNvPr id="8" name="Right Arrow 7"/>
          <p:cNvSpPr/>
          <p:nvPr/>
        </p:nvSpPr>
        <p:spPr>
          <a:xfrm>
            <a:off x="3810000" y="1428750"/>
            <a:ext cx="838200" cy="152400"/>
          </a:xfrm>
          <a:prstGeom prst="rightArrow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920928" y="1135618"/>
            <a:ext cx="574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PRG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953000" y="1352550"/>
            <a:ext cx="685800" cy="304800"/>
          </a:xfrm>
          <a:prstGeom prst="rect">
            <a:avLst/>
          </a:prstGeom>
          <a:solidFill>
            <a:srgbClr val="FF0000"/>
          </a:solidFill>
          <a:ln w="28575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638800" y="1352550"/>
            <a:ext cx="685800" cy="304800"/>
          </a:xfrm>
          <a:prstGeom prst="rect">
            <a:avLst/>
          </a:prstGeom>
          <a:solidFill>
            <a:srgbClr val="FF0000"/>
          </a:solidFill>
          <a:ln w="28575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6324600" y="1352550"/>
            <a:ext cx="685800" cy="304800"/>
          </a:xfrm>
          <a:prstGeom prst="rect">
            <a:avLst/>
          </a:prstGeom>
          <a:solidFill>
            <a:srgbClr val="FF0000"/>
          </a:solidFill>
          <a:ln w="28575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7010400" y="1352550"/>
            <a:ext cx="685800" cy="304800"/>
          </a:xfrm>
          <a:prstGeom prst="rect">
            <a:avLst/>
          </a:prstGeom>
          <a:solidFill>
            <a:srgbClr val="FF0000"/>
          </a:solidFill>
          <a:ln w="28575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7696200" y="1352550"/>
            <a:ext cx="685800" cy="304800"/>
          </a:xfrm>
          <a:prstGeom prst="rect">
            <a:avLst/>
          </a:prstGeom>
          <a:solidFill>
            <a:srgbClr val="FF0000"/>
          </a:solidFill>
          <a:ln w="28575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838200" y="4248150"/>
            <a:ext cx="666392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⇒  now each frame has a pseudorandom key</a:t>
            </a:r>
          </a:p>
          <a:p>
            <a:pPr>
              <a:spcBef>
                <a:spcPts val="1200"/>
              </a:spcBef>
            </a:pPr>
            <a:r>
              <a:rPr lang="en-US" sz="2000" dirty="0" smtClean="0"/>
              <a:t>better solution:   use stronger encryption method (as in WPA2)</a:t>
            </a:r>
            <a:endParaRPr lang="en-US"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3576960" y="1715760"/>
              <a:ext cx="4309560" cy="1116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68680" y="1707840"/>
                <a:ext cx="4326120" cy="113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7595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Yet another example:  disk encryption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5240" y="1179720"/>
              <a:ext cx="8625600" cy="3568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640" y="1170360"/>
                <a:ext cx="8643600" cy="358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8330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One Time Pad        </a:t>
            </a:r>
            <a:r>
              <a:rPr lang="en-US" sz="2800" dirty="0" smtClean="0"/>
              <a:t>(</a:t>
            </a:r>
            <a:r>
              <a:rPr lang="en-US" sz="2800" dirty="0" err="1" smtClean="0"/>
              <a:t>Vernam</a:t>
            </a:r>
            <a:r>
              <a:rPr lang="en-US" sz="2800" dirty="0" smtClean="0"/>
              <a:t> 1917)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724400" y="1352550"/>
            <a:ext cx="4343400" cy="1981200"/>
            <a:chOff x="4648200" y="1200150"/>
            <a:chExt cx="4343400" cy="1981200"/>
          </a:xfrm>
        </p:grpSpPr>
        <p:sp>
          <p:nvSpPr>
            <p:cNvPr id="5" name="Rounded Rectangle 4"/>
            <p:cNvSpPr/>
            <p:nvPr/>
          </p:nvSpPr>
          <p:spPr>
            <a:xfrm>
              <a:off x="4648200" y="1200150"/>
              <a:ext cx="4343400" cy="19812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defTabSz="909638">
                <a:tabLst>
                  <a:tab pos="909638" algn="l"/>
                </a:tabLst>
              </a:pPr>
              <a:r>
                <a:rPr lang="en-US" sz="2800" dirty="0" err="1">
                  <a:solidFill>
                    <a:srgbClr val="0000FF"/>
                  </a:solidFill>
                </a:rPr>
                <a:t>m</a:t>
              </a:r>
              <a:r>
                <a:rPr lang="en-US" sz="2800" dirty="0" err="1" smtClean="0">
                  <a:solidFill>
                    <a:srgbClr val="0000FF"/>
                  </a:solidFill>
                </a:rPr>
                <a:t>sg</a:t>
              </a:r>
              <a:r>
                <a:rPr lang="en-US" sz="2800" dirty="0" smtClean="0">
                  <a:solidFill>
                    <a:srgbClr val="0000FF"/>
                  </a:solidFill>
                </a:rPr>
                <a:t>:	0  1  1  0  1  1  1</a:t>
              </a:r>
            </a:p>
            <a:p>
              <a:pPr defTabSz="909638">
                <a:lnSpc>
                  <a:spcPct val="140000"/>
                </a:lnSpc>
                <a:tabLst>
                  <a:tab pos="909638" algn="l"/>
                </a:tabLst>
              </a:pPr>
              <a:r>
                <a:rPr lang="en-US" sz="2800" dirty="0">
                  <a:solidFill>
                    <a:srgbClr val="0000FF"/>
                  </a:solidFill>
                </a:rPr>
                <a:t>k</a:t>
              </a:r>
              <a:r>
                <a:rPr lang="en-US" sz="2800" dirty="0" smtClean="0">
                  <a:solidFill>
                    <a:srgbClr val="0000FF"/>
                  </a:solidFill>
                </a:rPr>
                <a:t>ey:	1  0  1  1  0  1  0</a:t>
              </a:r>
            </a:p>
            <a:p>
              <a:pPr defTabSz="909638">
                <a:lnSpc>
                  <a:spcPct val="150000"/>
                </a:lnSpc>
                <a:tabLst>
                  <a:tab pos="909638" algn="l"/>
                </a:tabLst>
              </a:pPr>
              <a:r>
                <a:rPr lang="en-US" sz="2800" smtClean="0">
                  <a:solidFill>
                    <a:srgbClr val="0000FF"/>
                  </a:solidFill>
                </a:rPr>
                <a:t>CT:</a:t>
              </a:r>
              <a:endParaRPr lang="en-US" sz="2800" dirty="0">
                <a:solidFill>
                  <a:srgbClr val="0000FF"/>
                </a:solidFill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4724400" y="2495550"/>
              <a:ext cx="41148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8322598" y="158115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⊕</a:t>
              </a:r>
              <a:endParaRPr lang="en-US" sz="2800" dirty="0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/>
              <p14:cNvContentPartPr/>
              <p14:nvPr/>
            </p14:nvContentPartPr>
            <p14:xfrm>
              <a:off x="203760" y="1565640"/>
              <a:ext cx="8261280" cy="25459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2600" y="1555200"/>
                <a:ext cx="8286840" cy="256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149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time pad:  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28750"/>
            <a:ext cx="8610600" cy="26670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Never use stream cipher key more than once !!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Network traffic:    negotiate new key for every session (e.g. TLS) </a:t>
            </a:r>
          </a:p>
          <a:p>
            <a:endParaRPr lang="en-US" dirty="0"/>
          </a:p>
          <a:p>
            <a:r>
              <a:rPr lang="en-US" dirty="0" smtClean="0"/>
              <a:t>Disk encryption:   typically do not use a stream cipher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553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Attack 2:   no integrity   </a:t>
            </a:r>
            <a:r>
              <a:rPr lang="en-US" sz="3200" dirty="0" smtClean="0"/>
              <a:t>(OTP is malleable)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19550"/>
            <a:ext cx="8229600" cy="990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Modifications to </a:t>
            </a:r>
            <a:r>
              <a:rPr lang="en-US" dirty="0" err="1" smtClean="0"/>
              <a:t>ciphertext</a:t>
            </a:r>
            <a:r>
              <a:rPr lang="en-US" dirty="0" smtClean="0"/>
              <a:t> are undetected and </a:t>
            </a:r>
            <a:br>
              <a:rPr lang="en-US" dirty="0" smtClean="0"/>
            </a:br>
            <a:r>
              <a:rPr lang="en-US" dirty="0" smtClean="0"/>
              <a:t>have </a:t>
            </a:r>
            <a:r>
              <a:rPr lang="en-US" b="1" u="sng" dirty="0" smtClean="0"/>
              <a:t>predictable</a:t>
            </a:r>
            <a:r>
              <a:rPr lang="en-US" dirty="0" smtClean="0"/>
              <a:t> impact on plaintext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1000" y="1581150"/>
            <a:ext cx="1828800" cy="3810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FF0000"/>
                </a:solidFill>
                <a:latin typeface="Courier New"/>
                <a:cs typeface="Courier New"/>
              </a:rPr>
              <a:t>m</a:t>
            </a:r>
            <a:endParaRPr lang="en-US" sz="2800" b="1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743200" y="1733550"/>
            <a:ext cx="2286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76600" y="1276350"/>
            <a:ext cx="1388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e</a:t>
            </a:r>
            <a:r>
              <a:rPr lang="en-US" sz="2400" dirty="0" err="1" smtClean="0"/>
              <a:t>nc</a:t>
            </a:r>
            <a:r>
              <a:rPr lang="en-US" sz="2400" dirty="0" smtClean="0"/>
              <a:t>  ( ⊕k )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5638800" y="1504950"/>
            <a:ext cx="1828800" cy="381000"/>
          </a:xfrm>
          <a:prstGeom prst="rect">
            <a:avLst/>
          </a:prstGeom>
          <a:pattFill prst="lgCheck">
            <a:fgClr>
              <a:schemeClr val="bg1">
                <a:lumMod val="75000"/>
              </a:schemeClr>
            </a:fgClr>
            <a:bgClr>
              <a:prstClr val="white"/>
            </a:bgClr>
          </a:patt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solidFill>
                  <a:srgbClr val="FF0000"/>
                </a:solidFill>
                <a:latin typeface="Courier New"/>
                <a:cs typeface="Courier New"/>
              </a:rPr>
              <a:t>m</a:t>
            </a:r>
            <a:r>
              <a:rPr lang="en-US" sz="24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⊕</a:t>
            </a:r>
            <a:r>
              <a:rPr lang="en-US" sz="28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k</a:t>
            </a:r>
            <a:endParaRPr lang="en-US" sz="2800" b="1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819400" y="2872085"/>
            <a:ext cx="2286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flipH="1">
            <a:off x="3352800" y="2414885"/>
            <a:ext cx="1318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d</a:t>
            </a:r>
            <a:r>
              <a:rPr lang="en-US" sz="2400" dirty="0" err="1" smtClean="0"/>
              <a:t>ec</a:t>
            </a:r>
            <a:r>
              <a:rPr lang="en-US" sz="2400" dirty="0" smtClean="0"/>
              <a:t> ( ⊕k )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381000" y="2647950"/>
            <a:ext cx="1828800" cy="3810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solidFill>
                  <a:srgbClr val="FF0000"/>
                </a:solidFill>
                <a:latin typeface="Courier New"/>
                <a:cs typeface="Courier New"/>
              </a:rPr>
              <a:t>m</a:t>
            </a:r>
            <a:r>
              <a:rPr lang="en-US" sz="28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⊕p</a:t>
            </a:r>
            <a:endParaRPr lang="en-US" sz="2800" b="1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5410200" y="1581150"/>
            <a:ext cx="2667000" cy="1447800"/>
            <a:chOff x="5410200" y="1581150"/>
            <a:chExt cx="2667000" cy="1447800"/>
          </a:xfrm>
        </p:grpSpPr>
        <p:sp>
          <p:nvSpPr>
            <p:cNvPr id="10" name="Rectangle 9"/>
            <p:cNvSpPr/>
            <p:nvPr/>
          </p:nvSpPr>
          <p:spPr>
            <a:xfrm>
              <a:off x="5638800" y="2038350"/>
              <a:ext cx="1828800" cy="38100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rgbClr val="FF0000"/>
                  </a:solidFill>
                </a:rPr>
                <a:t>p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638800" y="2647950"/>
              <a:ext cx="1828800" cy="381000"/>
            </a:xfrm>
            <a:prstGeom prst="rect">
              <a:avLst/>
            </a:prstGeom>
            <a:pattFill prst="lgCheck">
              <a:fgClr>
                <a:schemeClr val="bg1">
                  <a:lumMod val="65000"/>
                </a:schemeClr>
              </a:fgClr>
              <a:bgClr>
                <a:prstClr val="white"/>
              </a:bgClr>
            </a:patt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rgbClr val="FF0000"/>
                  </a:solidFill>
                  <a:latin typeface="Courier New"/>
                  <a:cs typeface="Courier New"/>
                </a:rPr>
                <a:t>(</a:t>
              </a:r>
              <a:r>
                <a:rPr lang="en-US" sz="2400" b="1" dirty="0" err="1" smtClean="0">
                  <a:solidFill>
                    <a:srgbClr val="FF0000"/>
                  </a:solidFill>
                  <a:latin typeface="Courier New"/>
                  <a:cs typeface="Courier New"/>
                </a:rPr>
                <a:t>m</a:t>
              </a:r>
              <a:r>
                <a:rPr lang="en-US" sz="2400" b="1" dirty="0" err="1">
                  <a:solidFill>
                    <a:srgbClr val="FF0000"/>
                  </a:solidFill>
                  <a:latin typeface="Courier New"/>
                  <a:cs typeface="Courier New"/>
                </a:rPr>
                <a:t>⊕</a:t>
              </a:r>
              <a:r>
                <a:rPr lang="en-US" sz="2400" b="1" dirty="0" err="1" smtClean="0">
                  <a:solidFill>
                    <a:srgbClr val="FF0000"/>
                  </a:solidFill>
                  <a:latin typeface="Courier New"/>
                  <a:cs typeface="Courier New"/>
                </a:rPr>
                <a:t>k</a:t>
              </a:r>
              <a:r>
                <a:rPr lang="en-US" sz="2400" b="1" dirty="0">
                  <a:solidFill>
                    <a:srgbClr val="FF0000"/>
                  </a:solidFill>
                  <a:latin typeface="Courier New"/>
                  <a:cs typeface="Courier New"/>
                </a:rPr>
                <a:t>)</a:t>
              </a:r>
              <a:r>
                <a:rPr lang="en-US" sz="2400" b="1" dirty="0" smtClean="0">
                  <a:solidFill>
                    <a:srgbClr val="FF0000"/>
                  </a:solidFill>
                  <a:latin typeface="Courier New"/>
                  <a:cs typeface="Courier New"/>
                </a:rPr>
                <a:t>⊕p</a:t>
              </a:r>
              <a:endParaRPr lang="en-US" sz="2400" b="1" dirty="0">
                <a:solidFill>
                  <a:srgbClr val="FF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467600" y="1581150"/>
              <a:ext cx="44114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⊕</a:t>
              </a: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5410200" y="2533650"/>
              <a:ext cx="26670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838200" y="2647950"/>
            <a:ext cx="990600" cy="457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854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" grpId="0"/>
      <p:bldP spid="14" grpId="0" animBg="1"/>
      <p:bldP spid="4" grpId="0" animBg="1"/>
      <p:bldP spid="4" grpId="1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Attack 2:   no integrity   </a:t>
            </a:r>
            <a:r>
              <a:rPr lang="en-US" sz="3200" dirty="0" smtClean="0"/>
              <a:t>(OTP is malleable)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71950"/>
            <a:ext cx="8229600" cy="990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Modifications to </a:t>
            </a:r>
            <a:r>
              <a:rPr lang="en-US" dirty="0" err="1" smtClean="0"/>
              <a:t>ciphertext</a:t>
            </a:r>
            <a:r>
              <a:rPr lang="en-US" dirty="0" smtClean="0"/>
              <a:t> are undetected and </a:t>
            </a:r>
            <a:br>
              <a:rPr lang="en-US" dirty="0" smtClean="0"/>
            </a:br>
            <a:r>
              <a:rPr lang="en-US" dirty="0" smtClean="0"/>
              <a:t>have predictable impact on plaintext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1000" y="1504950"/>
            <a:ext cx="1828800" cy="3810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latin typeface="Courier New"/>
                <a:cs typeface="Courier New"/>
              </a:rPr>
              <a:t>From: Bob</a:t>
            </a:r>
            <a:endParaRPr lang="en-US" b="1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743200" y="1657350"/>
            <a:ext cx="2286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76600" y="1200150"/>
            <a:ext cx="1388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e</a:t>
            </a:r>
            <a:r>
              <a:rPr lang="en-US" sz="2400" dirty="0" err="1" smtClean="0"/>
              <a:t>nc</a:t>
            </a:r>
            <a:r>
              <a:rPr lang="en-US" sz="2400" dirty="0" smtClean="0"/>
              <a:t>  ( ⊕k )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5638800" y="1428750"/>
            <a:ext cx="1828800" cy="381000"/>
          </a:xfrm>
          <a:prstGeom prst="rect">
            <a:avLst/>
          </a:prstGeom>
          <a:pattFill prst="lgCheck">
            <a:fgClr>
              <a:schemeClr val="bg1">
                <a:lumMod val="65000"/>
              </a:schemeClr>
            </a:fgClr>
            <a:bgClr>
              <a:prstClr val="white"/>
            </a:bgClr>
          </a:patt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latin typeface="Courier New"/>
                <a:cs typeface="Courier New"/>
              </a:rPr>
              <a:t>From: Bob</a:t>
            </a:r>
            <a:endParaRPr lang="en-US" b="1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629400" y="1962150"/>
            <a:ext cx="609600" cy="3810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⋯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638800" y="2571750"/>
            <a:ext cx="1828800" cy="381000"/>
          </a:xfrm>
          <a:prstGeom prst="rect">
            <a:avLst/>
          </a:prstGeom>
          <a:pattFill prst="lgCheck">
            <a:fgClr>
              <a:schemeClr val="bg1">
                <a:lumMod val="65000"/>
              </a:schemeClr>
            </a:fgClr>
            <a:bgClr>
              <a:prstClr val="white"/>
            </a:bgClr>
          </a:patt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latin typeface="Courier New"/>
                <a:cs typeface="Courier New"/>
              </a:rPr>
              <a:t>From: Eve</a:t>
            </a:r>
            <a:endParaRPr lang="en-US" b="1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819400" y="2795885"/>
            <a:ext cx="2286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flipH="1">
            <a:off x="3352800" y="2338685"/>
            <a:ext cx="1318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d</a:t>
            </a:r>
            <a:r>
              <a:rPr lang="en-US" sz="2400" dirty="0" err="1" smtClean="0"/>
              <a:t>ec</a:t>
            </a:r>
            <a:r>
              <a:rPr lang="en-US" sz="2400" dirty="0" smtClean="0"/>
              <a:t> ( ⊕k )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381000" y="2571750"/>
            <a:ext cx="1828800" cy="3810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latin typeface="Courier New"/>
                <a:cs typeface="Courier New"/>
              </a:rPr>
              <a:t>From: Eve</a:t>
            </a:r>
            <a:endParaRPr lang="en-US" b="1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467600" y="1504950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⊕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5410200" y="2457450"/>
            <a:ext cx="2667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375920" y="2195280"/>
              <a:ext cx="7539840" cy="1487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63320" y="2185920"/>
                <a:ext cx="7561800" cy="150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5190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/>
      <p:bldP spid="14" grpId="0" animBg="1"/>
      <p:bldP spid="1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End of Segment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38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097863" y="971550"/>
            <a:ext cx="4953000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Stream ciphers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24865" y="2190750"/>
            <a:ext cx="42976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3886200" y="2535772"/>
            <a:ext cx="5029200" cy="1905000"/>
          </a:xfrm>
        </p:spPr>
        <p:txBody>
          <a:bodyPr anchor="t">
            <a:no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Real-world Stream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iphers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700280" y="543240"/>
              <a:ext cx="360" cy="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90920" y="53388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/>
          <p:cNvSpPr/>
          <p:nvPr/>
        </p:nvSpPr>
        <p:spPr>
          <a:xfrm>
            <a:off x="0" y="0"/>
            <a:ext cx="9144000" cy="6667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sz="2000" dirty="0" smtClean="0"/>
              <a:t>Online Cryptography Course                                      Dan Boneh</a:t>
            </a:r>
            <a:endParaRPr lang="en-US" sz="2000" dirty="0"/>
          </a:p>
        </p:txBody>
      </p:sp>
      <p:pic>
        <p:nvPicPr>
          <p:cNvPr id="8" name="Picture 7" descr="logo.jp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895350"/>
            <a:ext cx="3153410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392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999" y="1504950"/>
            <a:ext cx="617801" cy="60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Old example </a:t>
            </a:r>
            <a:r>
              <a:rPr lang="en-US" sz="2400" dirty="0" smtClean="0"/>
              <a:t>(software)</a:t>
            </a:r>
            <a:r>
              <a:rPr lang="en-US" dirty="0" smtClean="0"/>
              <a:t>:  RC4     </a:t>
            </a:r>
            <a:r>
              <a:rPr lang="en-US" sz="2400" dirty="0" smtClean="0"/>
              <a:t>(1987)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24150"/>
            <a:ext cx="8229600" cy="2419350"/>
          </a:xfrm>
        </p:spPr>
        <p:txBody>
          <a:bodyPr>
            <a:normAutofit/>
          </a:bodyPr>
          <a:lstStyle/>
          <a:p>
            <a:r>
              <a:rPr lang="en-US" dirty="0" smtClean="0"/>
              <a:t>Used in HTTPS and WEP</a:t>
            </a:r>
          </a:p>
          <a:p>
            <a:pPr>
              <a:spcBef>
                <a:spcPts val="2376"/>
              </a:spcBef>
            </a:pPr>
            <a:r>
              <a:rPr lang="en-US" dirty="0" smtClean="0"/>
              <a:t>Weaknesses: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 smtClean="0"/>
              <a:t>Bias in initial output:     </a:t>
            </a:r>
            <a:r>
              <a:rPr lang="en-US" sz="2200" dirty="0" err="1" smtClean="0"/>
              <a:t>Pr</a:t>
            </a:r>
            <a:r>
              <a:rPr lang="en-US" sz="2200" dirty="0" smtClean="0"/>
              <a:t>[ 2</a:t>
            </a:r>
            <a:r>
              <a:rPr lang="en-US" sz="2200" baseline="30000" dirty="0" smtClean="0"/>
              <a:t>nd</a:t>
            </a:r>
            <a:r>
              <a:rPr lang="en-US" sz="2200" dirty="0" smtClean="0"/>
              <a:t> byte = 0 ]  =  2/256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 smtClean="0"/>
              <a:t>Prob. </a:t>
            </a:r>
            <a:r>
              <a:rPr lang="en-US" sz="2200" dirty="0"/>
              <a:t>o</a:t>
            </a:r>
            <a:r>
              <a:rPr lang="en-US" sz="2200" dirty="0" smtClean="0"/>
              <a:t>f   (0,0)   is     1/256</a:t>
            </a:r>
            <a:r>
              <a:rPr lang="en-US" sz="2200" baseline="30000" dirty="0" smtClean="0"/>
              <a:t>2  </a:t>
            </a:r>
            <a:r>
              <a:rPr lang="en-US" sz="2200" dirty="0" smtClean="0"/>
              <a:t>+  1/256</a:t>
            </a:r>
            <a:r>
              <a:rPr lang="en-US" sz="2200" baseline="30000" dirty="0" smtClean="0"/>
              <a:t>3</a:t>
            </a:r>
            <a:endParaRPr lang="en-US" sz="22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200" dirty="0" smtClean="0"/>
              <a:t>Related key attacks</a:t>
            </a:r>
          </a:p>
        </p:txBody>
      </p:sp>
      <p:sp>
        <p:nvSpPr>
          <p:cNvPr id="4" name="Rectangle 3"/>
          <p:cNvSpPr/>
          <p:nvPr/>
        </p:nvSpPr>
        <p:spPr>
          <a:xfrm>
            <a:off x="2743200" y="1581150"/>
            <a:ext cx="152400" cy="457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/>
          <p:cNvSpPr/>
          <p:nvPr/>
        </p:nvSpPr>
        <p:spPr>
          <a:xfrm>
            <a:off x="3124200" y="1797050"/>
            <a:ext cx="685800" cy="76200"/>
          </a:xfrm>
          <a:prstGeom prst="rightArrow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038600" y="1352550"/>
            <a:ext cx="152400" cy="990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657600" y="971550"/>
            <a:ext cx="1046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2048 bits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362200" y="1200150"/>
            <a:ext cx="9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128 bits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514600" y="1962150"/>
            <a:ext cx="625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seed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4648200" y="1733550"/>
            <a:ext cx="1295400" cy="228600"/>
          </a:xfrm>
          <a:prstGeom prst="rightArrow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172200" y="1504950"/>
            <a:ext cx="11194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1 byte</a:t>
            </a:r>
          </a:p>
          <a:p>
            <a:pPr algn="ctr"/>
            <a:r>
              <a:rPr lang="en-US" dirty="0" smtClean="0"/>
              <a:t>per 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430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Old example </a:t>
            </a:r>
            <a:r>
              <a:rPr lang="en-US" sz="2700" dirty="0" smtClean="0"/>
              <a:t>(hardware)</a:t>
            </a:r>
            <a:r>
              <a:rPr lang="en-US" dirty="0" smtClean="0"/>
              <a:t>:   CSS    </a:t>
            </a:r>
            <a:r>
              <a:rPr lang="en-US" sz="2700" dirty="0" smtClean="0"/>
              <a:t>(badly broken)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1550"/>
            <a:ext cx="8229600" cy="4171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Linear feedback shift register  (LFSR):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DVD encryption (CSS):    2 LFSRs</a:t>
            </a:r>
          </a:p>
          <a:p>
            <a:pPr marL="0" indent="0">
              <a:buNone/>
            </a:pPr>
            <a:r>
              <a:rPr lang="en-US" dirty="0" smtClean="0"/>
              <a:t>GSM encryption (A5/1,2):    3 LFSRs</a:t>
            </a:r>
          </a:p>
          <a:p>
            <a:pPr marL="0" indent="0">
              <a:buNone/>
            </a:pPr>
            <a:r>
              <a:rPr lang="en-US" dirty="0" smtClean="0"/>
              <a:t>Bluetooth (E0):   4 LFSRs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791200" y="3714750"/>
            <a:ext cx="1733797" cy="1143000"/>
            <a:chOff x="5791200" y="3486150"/>
            <a:chExt cx="1733797" cy="1143000"/>
          </a:xfrm>
        </p:grpSpPr>
        <p:sp>
          <p:nvSpPr>
            <p:cNvPr id="13" name="Right Brace 12"/>
            <p:cNvSpPr/>
            <p:nvPr/>
          </p:nvSpPr>
          <p:spPr>
            <a:xfrm>
              <a:off x="5791200" y="3486150"/>
              <a:ext cx="228600" cy="1143000"/>
            </a:xfrm>
            <a:prstGeom prst="righ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096000" y="3790950"/>
              <a:ext cx="14289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</a:t>
              </a:r>
              <a:r>
                <a:rPr lang="en-US" sz="2400" dirty="0" smtClean="0"/>
                <a:t>ll broken</a:t>
              </a:r>
              <a:endParaRPr lang="en-US" sz="2400" dirty="0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61880" y="1594440"/>
              <a:ext cx="6789240" cy="1366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0360" y="1582920"/>
                <a:ext cx="6808680" cy="138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5977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Old example </a:t>
            </a:r>
            <a:r>
              <a:rPr lang="en-US" sz="2700" dirty="0" smtClean="0"/>
              <a:t>(hardware)</a:t>
            </a:r>
            <a:r>
              <a:rPr lang="en-US" dirty="0" smtClean="0"/>
              <a:t>:   CSS    </a:t>
            </a:r>
            <a:r>
              <a:rPr lang="en-US" sz="2700" dirty="0" smtClean="0"/>
              <a:t>(badly broken)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7750"/>
            <a:ext cx="8229600" cy="3943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CSS:     seed = 5 bytes = 40 bits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200" y="2016360"/>
              <a:ext cx="8747280" cy="2881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60" y="2004120"/>
                <a:ext cx="8768160" cy="290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4099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1450"/>
            <a:ext cx="82296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Cryptanalysis of CSS   </a:t>
            </a:r>
            <a:r>
              <a:rPr lang="en-US" sz="2400" dirty="0" smtClean="0"/>
              <a:t>(2</a:t>
            </a:r>
            <a:r>
              <a:rPr lang="en-US" sz="2400" baseline="30000" dirty="0" smtClean="0"/>
              <a:t>17</a:t>
            </a:r>
            <a:r>
              <a:rPr lang="en-US" sz="2400" dirty="0" smtClean="0"/>
              <a:t> time attack)</a:t>
            </a:r>
            <a:endParaRPr lang="en-US" sz="1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724150"/>
            <a:ext cx="8763000" cy="24193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 smtClean="0"/>
              <a:t>For all possible initial settings of 17-bit LFSR do:</a:t>
            </a:r>
          </a:p>
          <a:p>
            <a:r>
              <a:rPr lang="en-US" sz="2200" dirty="0" smtClean="0"/>
              <a:t>Run 17-bit LFSR to get 20 bytes of output</a:t>
            </a:r>
          </a:p>
          <a:p>
            <a:r>
              <a:rPr lang="en-US" sz="2200" dirty="0" smtClean="0"/>
              <a:t>Subtract from CSS prefix   ⇒   candidate 20 bytes output of 25-bit LFSR</a:t>
            </a:r>
          </a:p>
          <a:p>
            <a:r>
              <a:rPr lang="en-US" sz="2200" dirty="0" smtClean="0"/>
              <a:t>If consistent with 25-bit LFSR, found correct initial settings of both !!</a:t>
            </a:r>
          </a:p>
          <a:p>
            <a:pPr marL="0" indent="0">
              <a:spcBef>
                <a:spcPts val="2328"/>
              </a:spcBef>
              <a:buNone/>
            </a:pPr>
            <a:r>
              <a:rPr lang="en-US" sz="2200" dirty="0" smtClean="0"/>
              <a:t>Using key, generate entire CSS output</a:t>
            </a:r>
            <a:endParaRPr lang="en-US" sz="2200" dirty="0"/>
          </a:p>
        </p:txBody>
      </p:sp>
      <p:sp>
        <p:nvSpPr>
          <p:cNvPr id="4" name="Rectangle 3"/>
          <p:cNvSpPr/>
          <p:nvPr/>
        </p:nvSpPr>
        <p:spPr>
          <a:xfrm>
            <a:off x="381000" y="1047750"/>
            <a:ext cx="18288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17-bit LFSR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381000" y="1733550"/>
            <a:ext cx="22098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25-bit LFSR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2971800" y="1352550"/>
            <a:ext cx="1412879" cy="461665"/>
          </a:xfrm>
          <a:prstGeom prst="rect">
            <a:avLst/>
          </a:prstGeom>
          <a:noFill/>
          <a:ln>
            <a:solidFill>
              <a:srgbClr val="4F81BD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/>
              <a:t>+</a:t>
            </a:r>
            <a:r>
              <a:rPr lang="en-US" dirty="0" smtClean="0"/>
              <a:t>  (mod 256)</a:t>
            </a:r>
            <a:endParaRPr lang="en-US" dirty="0"/>
          </a:p>
        </p:txBody>
      </p:sp>
      <p:cxnSp>
        <p:nvCxnSpPr>
          <p:cNvPr id="18" name="Elbow Connector 17"/>
          <p:cNvCxnSpPr>
            <a:stCxn id="4" idx="3"/>
            <a:endCxn id="12" idx="0"/>
          </p:cNvCxnSpPr>
          <p:nvPr/>
        </p:nvCxnSpPr>
        <p:spPr>
          <a:xfrm>
            <a:off x="2209800" y="1238250"/>
            <a:ext cx="1468440" cy="114300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5" idx="3"/>
            <a:endCxn id="12" idx="2"/>
          </p:cNvCxnSpPr>
          <p:nvPr/>
        </p:nvCxnSpPr>
        <p:spPr>
          <a:xfrm flipV="1">
            <a:off x="2590800" y="1814215"/>
            <a:ext cx="1087440" cy="10983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590800" y="97155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621280" y="185547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2" idx="3"/>
          </p:cNvCxnSpPr>
          <p:nvPr/>
        </p:nvCxnSpPr>
        <p:spPr>
          <a:xfrm flipV="1">
            <a:off x="4384679" y="1581150"/>
            <a:ext cx="720721" cy="22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572000" y="128801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6172200" y="1047750"/>
            <a:ext cx="2590800" cy="304800"/>
          </a:xfrm>
          <a:prstGeom prst="rect">
            <a:avLst/>
          </a:prstGeom>
          <a:solidFill>
            <a:srgbClr val="C0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encrypted movie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6172200" y="1504950"/>
            <a:ext cx="914400" cy="304800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prefix</a:t>
            </a:r>
            <a:endParaRPr lang="en-US" sz="1400" dirty="0"/>
          </a:p>
        </p:txBody>
      </p:sp>
      <p:cxnSp>
        <p:nvCxnSpPr>
          <p:cNvPr id="34" name="Straight Connector 33"/>
          <p:cNvCxnSpPr/>
          <p:nvPr/>
        </p:nvCxnSpPr>
        <p:spPr>
          <a:xfrm>
            <a:off x="5943600" y="1885950"/>
            <a:ext cx="3048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6172200" y="1962150"/>
            <a:ext cx="914400" cy="304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CSS prefix</a:t>
            </a:r>
            <a:endParaRPr lang="en-US" sz="1400" dirty="0"/>
          </a:p>
        </p:txBody>
      </p:sp>
      <p:sp>
        <p:nvSpPr>
          <p:cNvPr id="36" name="TextBox 35"/>
          <p:cNvSpPr txBox="1"/>
          <p:nvPr/>
        </p:nvSpPr>
        <p:spPr>
          <a:xfrm>
            <a:off x="5715000" y="1134130"/>
            <a:ext cx="542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⊕</a:t>
            </a:r>
          </a:p>
        </p:txBody>
      </p:sp>
    </p:spTree>
    <p:extLst>
      <p:ext uri="{BB962C8B-B14F-4D97-AF65-F5344CB8AC3E}">
        <p14:creationId xmlns:p14="http://schemas.microsoft.com/office/powerpoint/2010/main" val="761170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Modern stream ciphers:     </a:t>
            </a:r>
            <a:r>
              <a:rPr lang="en-US" dirty="0" err="1" smtClean="0"/>
              <a:t>eStream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	PRG:     {0,1}</a:t>
            </a:r>
            <a:r>
              <a:rPr lang="en-US" baseline="30000" dirty="0" smtClean="0"/>
              <a:t>s</a:t>
            </a:r>
            <a:r>
              <a:rPr lang="en-US" dirty="0" smtClean="0"/>
              <a:t>  ×  R  ⟶   {0,1}</a:t>
            </a:r>
            <a:r>
              <a:rPr lang="en-US" baseline="30000" dirty="0" smtClean="0"/>
              <a:t>n</a:t>
            </a:r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baseline="30000" dirty="0" smtClean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dirty="0"/>
              <a:t>N</a:t>
            </a:r>
            <a:r>
              <a:rPr lang="en-US" dirty="0" smtClean="0"/>
              <a:t>once:   a non-repeating value for a given key.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E(k, m ; r)  =  m </a:t>
            </a:r>
            <a:r>
              <a:rPr lang="en-US" sz="3200" dirty="0" smtClean="0"/>
              <a:t>⊕</a:t>
            </a:r>
            <a:r>
              <a:rPr lang="en-US" dirty="0" smtClean="0"/>
              <a:t> PRG(k ; r)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The pair  (</a:t>
            </a:r>
            <a:r>
              <a:rPr lang="en-US" dirty="0" err="1" smtClean="0"/>
              <a:t>k,r</a:t>
            </a:r>
            <a:r>
              <a:rPr lang="en-US" dirty="0" smtClean="0"/>
              <a:t>)   is never used more than once.  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98240" y="1458360"/>
              <a:ext cx="2408400" cy="515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85280" y="1446480"/>
                <a:ext cx="2432160" cy="54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7880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2400" y="590550"/>
            <a:ext cx="8714822" cy="12557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dirty="0"/>
              <a:t>Y</a:t>
            </a:r>
            <a:r>
              <a:rPr lang="en-US" sz="2800" dirty="0" smtClean="0"/>
              <a:t>ou are given a message (</a:t>
            </a:r>
            <a:r>
              <a:rPr lang="en-US" sz="2800" i="1" dirty="0" smtClean="0"/>
              <a:t>m</a:t>
            </a:r>
            <a:r>
              <a:rPr lang="en-US" sz="2800" dirty="0" smtClean="0"/>
              <a:t>) and its OTP encryption (</a:t>
            </a:r>
            <a:r>
              <a:rPr lang="en-US" sz="2800" i="1" dirty="0" smtClean="0"/>
              <a:t>c</a:t>
            </a:r>
            <a:r>
              <a:rPr lang="en-US" sz="2800" dirty="0" smtClean="0"/>
              <a:t>). </a:t>
            </a:r>
            <a:r>
              <a:rPr lang="en-US" sz="2800" dirty="0"/>
              <a:t> </a:t>
            </a:r>
            <a:r>
              <a:rPr lang="en-US" sz="2800" dirty="0" smtClean="0"/>
              <a:t>    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 </a:t>
            </a:r>
            <a:r>
              <a:rPr lang="en-US" sz="2800" dirty="0" smtClean="0"/>
              <a:t>        Can you compute the OTP key from  </a:t>
            </a:r>
            <a:r>
              <a:rPr lang="en-US" sz="2800" i="1" dirty="0" smtClean="0"/>
              <a:t>m</a:t>
            </a:r>
            <a:r>
              <a:rPr lang="en-US" sz="2800" dirty="0" smtClean="0"/>
              <a:t>  and  </a:t>
            </a:r>
            <a:r>
              <a:rPr lang="en-US" sz="2800" i="1" dirty="0" smtClean="0"/>
              <a:t>c </a:t>
            </a:r>
            <a:r>
              <a:rPr lang="en-US" sz="2800" dirty="0" smtClean="0"/>
              <a:t>?    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34062" y="2672013"/>
            <a:ext cx="39140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No, I cannot compute the key.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29216" y="3160843"/>
            <a:ext cx="36388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Yes,  the key is    </a:t>
            </a:r>
            <a:r>
              <a:rPr lang="en-US" sz="2400" i="1" dirty="0" smtClean="0">
                <a:ea typeface="Cambria Math" pitchFamily="18" charset="0"/>
              </a:rPr>
              <a:t>k</a:t>
            </a:r>
            <a:r>
              <a:rPr lang="en-US" sz="2400" dirty="0" smtClean="0"/>
              <a:t> = </a:t>
            </a:r>
            <a:r>
              <a:rPr lang="en-US" sz="2400" i="1" dirty="0" smtClean="0">
                <a:ea typeface="Cambria Math" pitchFamily="18" charset="0"/>
              </a:rPr>
              <a:t>m</a:t>
            </a:r>
            <a:r>
              <a:rPr lang="en-US" sz="2400" dirty="0" smtClean="0"/>
              <a:t> </a:t>
            </a:r>
            <a:r>
              <a:rPr lang="en-US" sz="2000" dirty="0" smtClean="0"/>
              <a:t>⊕</a:t>
            </a:r>
            <a:r>
              <a:rPr lang="en-US" sz="2400" dirty="0" smtClean="0"/>
              <a:t> </a:t>
            </a:r>
            <a:r>
              <a:rPr lang="en-US" sz="2400" i="1" dirty="0" smtClean="0">
                <a:ea typeface="Cambria Math" pitchFamily="18" charset="0"/>
              </a:rPr>
              <a:t>c</a:t>
            </a:r>
            <a:r>
              <a:rPr lang="en-US" sz="2400" dirty="0" smtClean="0"/>
              <a:t>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47800" y="3630331"/>
            <a:ext cx="5470668" cy="485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 can only compute half the bits of the key.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24570" y="4115348"/>
            <a:ext cx="3702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Yes,  the key is   </a:t>
            </a:r>
            <a:r>
              <a:rPr lang="en-US" sz="2400" i="1" dirty="0" smtClean="0"/>
              <a:t>k </a:t>
            </a:r>
            <a:r>
              <a:rPr lang="en-US" sz="2400" b="1" i="1" dirty="0" smtClean="0"/>
              <a:t>=</a:t>
            </a:r>
            <a:r>
              <a:rPr lang="en-US" sz="2400" i="1" dirty="0" smtClean="0"/>
              <a:t> m </a:t>
            </a:r>
            <a:r>
              <a:rPr lang="en-US" sz="2000" dirty="0" smtClean="0"/>
              <a:t>⊕</a:t>
            </a:r>
            <a:r>
              <a:rPr lang="en-US" sz="2400" dirty="0" smtClean="0"/>
              <a:t> </a:t>
            </a:r>
            <a:r>
              <a:rPr lang="en-US" sz="2400" i="1" dirty="0" smtClean="0"/>
              <a:t>m</a:t>
            </a:r>
            <a:r>
              <a:rPr lang="en-US" sz="2400" dirty="0" smtClean="0"/>
              <a:t>. 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270760" y="3288960"/>
              <a:ext cx="800640" cy="250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59600" y="3280320"/>
                <a:ext cx="821160" cy="26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3969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1450"/>
            <a:ext cx="8229600" cy="857250"/>
          </a:xfrm>
        </p:spPr>
        <p:txBody>
          <a:bodyPr/>
          <a:lstStyle/>
          <a:p>
            <a:r>
              <a:rPr lang="en-US" dirty="0" err="1" smtClean="0"/>
              <a:t>eStream</a:t>
            </a:r>
            <a:r>
              <a:rPr lang="en-US" dirty="0" smtClean="0"/>
              <a:t>:   Salsa 20   </a:t>
            </a:r>
            <a:r>
              <a:rPr lang="en-US" sz="2400" dirty="0" smtClean="0"/>
              <a:t>(SW+HW)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742950"/>
            <a:ext cx="8686800" cy="44005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Salsa20:    </a:t>
            </a:r>
            <a:r>
              <a:rPr lang="en-US" dirty="0"/>
              <a:t>{0,1</a:t>
            </a:r>
            <a:r>
              <a:rPr lang="en-US" dirty="0" smtClean="0"/>
              <a:t>}</a:t>
            </a:r>
            <a:r>
              <a:rPr lang="en-US" baseline="30000" dirty="0" smtClean="0"/>
              <a:t> 128</a:t>
            </a:r>
            <a:r>
              <a:rPr lang="en-US" dirty="0"/>
              <a:t> </a:t>
            </a:r>
            <a:r>
              <a:rPr lang="en-US" baseline="30000" dirty="0" smtClean="0"/>
              <a:t>or 256  </a:t>
            </a:r>
            <a:r>
              <a:rPr lang="en-US" dirty="0"/>
              <a:t>×  </a:t>
            </a:r>
            <a:r>
              <a:rPr lang="en-US" dirty="0" smtClean="0"/>
              <a:t>{0,1}</a:t>
            </a:r>
            <a:r>
              <a:rPr lang="en-US" baseline="30000" dirty="0" smtClean="0"/>
              <a:t>64 </a:t>
            </a:r>
            <a:r>
              <a:rPr lang="en-US" dirty="0" smtClean="0"/>
              <a:t> </a:t>
            </a:r>
            <a:r>
              <a:rPr lang="en-US" dirty="0"/>
              <a:t>⟶   {0,1}</a:t>
            </a:r>
            <a:r>
              <a:rPr lang="en-US" baseline="30000" dirty="0"/>
              <a:t>n</a:t>
            </a:r>
            <a:r>
              <a:rPr lang="en-US" dirty="0" smtClean="0"/>
              <a:t>              </a:t>
            </a:r>
            <a:r>
              <a:rPr lang="en-US" sz="1800" dirty="0" smtClean="0"/>
              <a:t>(max n = 2</a:t>
            </a:r>
            <a:r>
              <a:rPr lang="en-US" sz="1800" baseline="30000" dirty="0" smtClean="0"/>
              <a:t>73</a:t>
            </a:r>
            <a:r>
              <a:rPr lang="en-US" sz="1800" dirty="0" smtClean="0"/>
              <a:t> bits)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Salsa20( k ; r)   :=   H</a:t>
            </a:r>
            <a:r>
              <a:rPr lang="en-US" sz="2800" dirty="0" smtClean="0"/>
              <a:t>(</a:t>
            </a:r>
            <a:r>
              <a:rPr lang="en-US" dirty="0" smtClean="0"/>
              <a:t> k , (r, 0)</a:t>
            </a:r>
            <a:r>
              <a:rPr lang="en-US" sz="2800" dirty="0" smtClean="0"/>
              <a:t>)</a:t>
            </a:r>
            <a:r>
              <a:rPr lang="en-US" dirty="0" smtClean="0"/>
              <a:t>   </a:t>
            </a:r>
            <a:r>
              <a:rPr lang="en-US" dirty="0" err="1" smtClean="0"/>
              <a:t>ll</a:t>
            </a:r>
            <a:r>
              <a:rPr lang="en-US" dirty="0" smtClean="0"/>
              <a:t>   H</a:t>
            </a:r>
            <a:r>
              <a:rPr lang="en-US" sz="2800" dirty="0" smtClean="0"/>
              <a:t>(</a:t>
            </a:r>
            <a:r>
              <a:rPr lang="en-US" dirty="0" smtClean="0"/>
              <a:t> k , (r, 1)</a:t>
            </a:r>
            <a:r>
              <a:rPr lang="en-US" sz="2800" dirty="0" smtClean="0"/>
              <a:t>)</a:t>
            </a:r>
            <a:r>
              <a:rPr lang="en-US" dirty="0" smtClean="0"/>
              <a:t>   </a:t>
            </a:r>
            <a:r>
              <a:rPr lang="en-US" dirty="0" err="1" smtClean="0"/>
              <a:t>ll</a:t>
            </a:r>
            <a:r>
              <a:rPr lang="en-US" dirty="0" smtClean="0"/>
              <a:t> …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spcBef>
                <a:spcPts val="2976"/>
              </a:spcBef>
              <a:buNone/>
            </a:pPr>
            <a:r>
              <a:rPr lang="en-US" dirty="0" smtClean="0"/>
              <a:t>h:  invertible function.    designed to be fast on x86   (SSE2)</a:t>
            </a:r>
            <a:endParaRPr lang="en-US" sz="2800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81200" y="2114550"/>
            <a:ext cx="1881389" cy="2438400"/>
            <a:chOff x="1981200" y="2114550"/>
            <a:chExt cx="1881389" cy="2438400"/>
          </a:xfrm>
        </p:grpSpPr>
        <p:sp>
          <p:nvSpPr>
            <p:cNvPr id="5" name="Rectangle 4"/>
            <p:cNvSpPr/>
            <p:nvPr/>
          </p:nvSpPr>
          <p:spPr>
            <a:xfrm>
              <a:off x="2667000" y="2114550"/>
              <a:ext cx="381000" cy="2438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τ</a:t>
              </a:r>
              <a:r>
                <a:rPr lang="en-US" baseline="-25000" dirty="0" smtClean="0"/>
                <a:t>0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k</a:t>
              </a:r>
              <a:br>
                <a:rPr lang="en-US" dirty="0" smtClean="0"/>
              </a:br>
              <a:r>
                <a:rPr lang="en-US" dirty="0" smtClean="0"/>
                <a:t>τ</a:t>
              </a:r>
              <a:r>
                <a:rPr lang="en-US" baseline="-25000" dirty="0" smtClean="0"/>
                <a:t>1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r</a:t>
              </a:r>
              <a:br>
                <a:rPr lang="en-US" dirty="0" smtClean="0"/>
              </a:br>
              <a:r>
                <a:rPr lang="en-US" dirty="0" err="1" smtClean="0"/>
                <a:t>i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τ</a:t>
              </a:r>
              <a:r>
                <a:rPr lang="en-US" baseline="-25000" dirty="0" smtClean="0"/>
                <a:t>2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k</a:t>
              </a:r>
              <a:br>
                <a:rPr lang="en-US" dirty="0" smtClean="0"/>
              </a:br>
              <a:r>
                <a:rPr lang="en-US" dirty="0" smtClean="0"/>
                <a:t>τ</a:t>
              </a:r>
              <a:r>
                <a:rPr lang="en-US" baseline="-25000" dirty="0" smtClean="0"/>
                <a:t>3</a:t>
              </a:r>
            </a:p>
          </p:txBody>
        </p:sp>
        <p:sp>
          <p:nvSpPr>
            <p:cNvPr id="15" name="Right Arrow 14"/>
            <p:cNvSpPr/>
            <p:nvPr/>
          </p:nvSpPr>
          <p:spPr>
            <a:xfrm>
              <a:off x="1981200" y="3257550"/>
              <a:ext cx="533400" cy="152400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971800" y="4171950"/>
              <a:ext cx="8907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64 bytes</a:t>
              </a:r>
              <a:endParaRPr lang="en-US" sz="16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1219200" y="2724150"/>
            <a:ext cx="890789" cy="1481554"/>
            <a:chOff x="1219200" y="2724150"/>
            <a:chExt cx="890789" cy="1481554"/>
          </a:xfrm>
        </p:grpSpPr>
        <p:sp>
          <p:nvSpPr>
            <p:cNvPr id="4" name="Rectangle 3"/>
            <p:cNvSpPr/>
            <p:nvPr/>
          </p:nvSpPr>
          <p:spPr>
            <a:xfrm>
              <a:off x="1447800" y="2724150"/>
              <a:ext cx="381000" cy="1143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 smtClean="0"/>
                <a:t>kr</a:t>
              </a:r>
              <a:endParaRPr lang="en-US" sz="2400" dirty="0" smtClean="0"/>
            </a:p>
            <a:p>
              <a:pPr algn="ctr"/>
              <a:r>
                <a:rPr lang="en-US" sz="2400" dirty="0" err="1" smtClean="0"/>
                <a:t>i</a:t>
              </a:r>
              <a:endParaRPr lang="en-US" sz="2400" dirty="0" smtClean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219200" y="3867150"/>
              <a:ext cx="8907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32 bytes</a:t>
              </a:r>
              <a:endParaRPr lang="en-US" sz="16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429000" y="2495550"/>
            <a:ext cx="3581400" cy="1165086"/>
            <a:chOff x="3429000" y="2495550"/>
            <a:chExt cx="3581400" cy="1165086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5867400" y="3333750"/>
              <a:ext cx="11430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Group 36"/>
            <p:cNvGrpSpPr/>
            <p:nvPr/>
          </p:nvGrpSpPr>
          <p:grpSpPr>
            <a:xfrm>
              <a:off x="3429000" y="2495550"/>
              <a:ext cx="3403372" cy="1165086"/>
              <a:chOff x="3429000" y="2495550"/>
              <a:chExt cx="3403372" cy="1165086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5943600" y="2965450"/>
                <a:ext cx="88877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64 byte</a:t>
                </a:r>
              </a:p>
              <a:p>
                <a:r>
                  <a:rPr lang="en-US" dirty="0" smtClean="0"/>
                  <a:t>output</a:t>
                </a:r>
                <a:endParaRPr lang="en-US" dirty="0"/>
              </a:p>
            </p:txBody>
          </p:sp>
          <p:cxnSp>
            <p:nvCxnSpPr>
              <p:cNvPr id="24" name="Elbow Connector 23"/>
              <p:cNvCxnSpPr/>
              <p:nvPr/>
            </p:nvCxnSpPr>
            <p:spPr>
              <a:xfrm rot="5400000" flipH="1" flipV="1">
                <a:off x="3390900" y="2533650"/>
                <a:ext cx="838200" cy="762000"/>
              </a:xfrm>
              <a:prstGeom prst="bentConnector3">
                <a:avLst>
                  <a:gd name="adj1" fmla="val 98485"/>
                </a:avLst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/>
              <p:cNvSpPr txBox="1"/>
              <p:nvPr/>
            </p:nvSpPr>
            <p:spPr>
              <a:xfrm>
                <a:off x="4800600" y="2952750"/>
                <a:ext cx="44114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/>
                  <a:t>⊕</a:t>
                </a:r>
              </a:p>
            </p:txBody>
          </p:sp>
          <p:cxnSp>
            <p:nvCxnSpPr>
              <p:cNvPr id="30" name="Elbow Connector 29"/>
              <p:cNvCxnSpPr/>
              <p:nvPr/>
            </p:nvCxnSpPr>
            <p:spPr>
              <a:xfrm>
                <a:off x="4191000" y="2508250"/>
                <a:ext cx="838200" cy="685800"/>
              </a:xfrm>
              <a:prstGeom prst="bentConnector3">
                <a:avLst>
                  <a:gd name="adj1" fmla="val 101515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Group 40"/>
          <p:cNvGrpSpPr/>
          <p:nvPr/>
        </p:nvGrpSpPr>
        <p:grpSpPr>
          <a:xfrm>
            <a:off x="3048000" y="2114550"/>
            <a:ext cx="3710189" cy="2438400"/>
            <a:chOff x="3048000" y="2114550"/>
            <a:chExt cx="3710189" cy="2438400"/>
          </a:xfrm>
        </p:grpSpPr>
        <p:grpSp>
          <p:nvGrpSpPr>
            <p:cNvPr id="36" name="Group 35"/>
            <p:cNvGrpSpPr/>
            <p:nvPr/>
          </p:nvGrpSpPr>
          <p:grpSpPr>
            <a:xfrm>
              <a:off x="3048000" y="2114550"/>
              <a:ext cx="2819400" cy="2438400"/>
              <a:chOff x="3048000" y="2114550"/>
              <a:chExt cx="2819400" cy="2438400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5486400" y="2114550"/>
                <a:ext cx="381000" cy="243840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 smtClean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3962400" y="3105150"/>
                <a:ext cx="609600" cy="461665"/>
              </a:xfrm>
              <a:prstGeom prst="rect">
                <a:avLst/>
              </a:prstGeom>
              <a:noFill/>
              <a:ln w="38100" cmpd="sng">
                <a:solidFill>
                  <a:srgbClr val="4F81BD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h</a:t>
                </a:r>
                <a:endParaRPr lang="en-US" sz="2400" dirty="0"/>
              </a:p>
            </p:txBody>
          </p:sp>
          <p:cxnSp>
            <p:nvCxnSpPr>
              <p:cNvPr id="13" name="Straight Arrow Connector 12"/>
              <p:cNvCxnSpPr>
                <a:stCxn id="5" idx="3"/>
                <a:endCxn id="11" idx="1"/>
              </p:cNvCxnSpPr>
              <p:nvPr/>
            </p:nvCxnSpPr>
            <p:spPr>
              <a:xfrm>
                <a:off x="3048000" y="3333750"/>
                <a:ext cx="914400" cy="223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/>
              <p:cNvCxnSpPr/>
              <p:nvPr/>
            </p:nvCxnSpPr>
            <p:spPr>
              <a:xfrm>
                <a:off x="4572000" y="3333750"/>
                <a:ext cx="914400" cy="223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/>
              <p:cNvSpPr txBox="1"/>
              <p:nvPr/>
            </p:nvSpPr>
            <p:spPr>
              <a:xfrm>
                <a:off x="3657600" y="3638550"/>
                <a:ext cx="12671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(10 rounds)</a:t>
                </a:r>
                <a:endParaRPr lang="en-US" dirty="0"/>
              </a:p>
            </p:txBody>
          </p:sp>
        </p:grpSp>
        <p:sp>
          <p:nvSpPr>
            <p:cNvPr id="39" name="TextBox 38"/>
            <p:cNvSpPr txBox="1"/>
            <p:nvPr/>
          </p:nvSpPr>
          <p:spPr>
            <a:xfrm>
              <a:off x="5867400" y="4171950"/>
              <a:ext cx="8907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64 bytes</a:t>
              </a:r>
              <a:endParaRPr lang="en-US" sz="1600" dirty="0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3805560" y="607320"/>
              <a:ext cx="1179360" cy="2012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93680" y="595800"/>
                <a:ext cx="1200240" cy="22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5616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Salsa20 secure  </a:t>
            </a:r>
            <a:r>
              <a:rPr lang="en-US" sz="2800" dirty="0" smtClean="0"/>
              <a:t>(unpredictable) 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2550"/>
            <a:ext cx="8229600" cy="2590800"/>
          </a:xfrm>
        </p:spPr>
        <p:txBody>
          <a:bodyPr/>
          <a:lstStyle/>
          <a:p>
            <a:r>
              <a:rPr lang="en-US" dirty="0" smtClean="0"/>
              <a:t>Unknown:   no known </a:t>
            </a:r>
            <a:r>
              <a:rPr lang="en-US" b="1" dirty="0" smtClean="0"/>
              <a:t>provably</a:t>
            </a:r>
            <a:r>
              <a:rPr lang="en-US" dirty="0" smtClean="0"/>
              <a:t> secure PRGs</a:t>
            </a:r>
          </a:p>
          <a:p>
            <a:endParaRPr lang="en-US" dirty="0"/>
          </a:p>
          <a:p>
            <a:r>
              <a:rPr lang="en-US" dirty="0" smtClean="0"/>
              <a:t>In reality:   no known attacks better than exhaustive 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262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Rectangle 2"/>
          <p:cNvSpPr>
            <a:spLocks noGrp="1" noChangeArrowheads="1"/>
          </p:cNvSpPr>
          <p:nvPr>
            <p:ph type="title"/>
          </p:nvPr>
        </p:nvSpPr>
        <p:spPr>
          <a:xfrm>
            <a:off x="406401" y="-19050"/>
            <a:ext cx="8208963" cy="6858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 smtClean="0"/>
              <a:t>Performance:	</a:t>
            </a:r>
            <a:r>
              <a:rPr lang="en-US" sz="1600" dirty="0" smtClean="0"/>
              <a:t>Crypto++  5.6.0      [ Wei Dai ]</a:t>
            </a:r>
          </a:p>
        </p:txBody>
      </p:sp>
      <p:sp>
        <p:nvSpPr>
          <p:cNvPr id="2560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971550"/>
            <a:ext cx="8610600" cy="4171950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90000"/>
              </a:lnSpc>
              <a:buNone/>
              <a:tabLst>
                <a:tab pos="742950" algn="l"/>
                <a:tab pos="2628900" algn="l"/>
                <a:tab pos="2857500" algn="l"/>
                <a:tab pos="4349750" algn="l"/>
              </a:tabLst>
            </a:pPr>
            <a:r>
              <a:rPr lang="en-US" sz="2000" dirty="0" smtClean="0"/>
              <a:t>AMD Opteron,   2.2 GHz     </a:t>
            </a:r>
            <a:r>
              <a:rPr lang="en-US" sz="1600" dirty="0" smtClean="0"/>
              <a:t>( Linux)</a:t>
            </a:r>
          </a:p>
          <a:p>
            <a:pPr eaLnBrk="1" hangingPunct="1">
              <a:lnSpc>
                <a:spcPct val="90000"/>
              </a:lnSpc>
              <a:tabLst>
                <a:tab pos="742950" algn="l"/>
                <a:tab pos="2628900" algn="l"/>
                <a:tab pos="2857500" algn="l"/>
                <a:tab pos="4349750" algn="l"/>
              </a:tabLst>
            </a:pPr>
            <a:endParaRPr lang="en-US" sz="2000" dirty="0" smtClean="0"/>
          </a:p>
          <a:p>
            <a:pPr marL="0" indent="0" eaLnBrk="1" hangingPunct="1">
              <a:lnSpc>
                <a:spcPct val="90000"/>
              </a:lnSpc>
              <a:buNone/>
              <a:tabLst>
                <a:tab pos="1143000" algn="l"/>
                <a:tab pos="2857500" algn="l"/>
                <a:tab pos="3149600" algn="l"/>
                <a:tab pos="5321300" algn="l"/>
                <a:tab pos="5715000" algn="l"/>
              </a:tabLst>
            </a:pPr>
            <a:endParaRPr lang="en-US" sz="2000" dirty="0" smtClean="0"/>
          </a:p>
          <a:p>
            <a:pPr marL="0" indent="0" eaLnBrk="1" hangingPunct="1">
              <a:lnSpc>
                <a:spcPct val="90000"/>
              </a:lnSpc>
              <a:buNone/>
              <a:tabLst>
                <a:tab pos="1143000" algn="l"/>
                <a:tab pos="2628900" algn="l"/>
                <a:tab pos="3149600" algn="l"/>
                <a:tab pos="5321300" algn="l"/>
                <a:tab pos="5715000" algn="l"/>
              </a:tabLst>
            </a:pPr>
            <a:r>
              <a:rPr lang="en-US" sz="2000" dirty="0"/>
              <a:t>		</a:t>
            </a:r>
            <a:r>
              <a:rPr lang="en-US" u="sng" dirty="0" smtClean="0"/>
              <a:t>PRG	</a:t>
            </a:r>
            <a:r>
              <a:rPr lang="en-US" dirty="0" smtClean="0"/>
              <a:t>		</a:t>
            </a:r>
            <a:r>
              <a:rPr lang="en-US" u="sng" dirty="0" smtClean="0"/>
              <a:t>Speed  </a:t>
            </a:r>
            <a:r>
              <a:rPr lang="en-US" sz="2000" u="sng" dirty="0" smtClean="0"/>
              <a:t>(MB/sec)</a:t>
            </a:r>
            <a:endParaRPr lang="en-US" u="sng" dirty="0" smtClean="0"/>
          </a:p>
          <a:p>
            <a:pPr marL="0" indent="0" eaLnBrk="1" hangingPunct="1">
              <a:lnSpc>
                <a:spcPct val="90000"/>
              </a:lnSpc>
              <a:spcBef>
                <a:spcPts val="1824"/>
              </a:spcBef>
              <a:buNone/>
              <a:tabLst>
                <a:tab pos="1028700" algn="l"/>
                <a:tab pos="2628900" algn="l"/>
                <a:tab pos="2857500" algn="l"/>
                <a:tab pos="4000500" algn="l"/>
                <a:tab pos="5715000" algn="l"/>
              </a:tabLst>
            </a:pPr>
            <a:r>
              <a:rPr lang="en-US" dirty="0" smtClean="0"/>
              <a:t>		RC4			126</a:t>
            </a:r>
          </a:p>
          <a:p>
            <a:pPr marL="0" indent="0" eaLnBrk="1" hangingPunct="1">
              <a:lnSpc>
                <a:spcPct val="90000"/>
              </a:lnSpc>
              <a:spcBef>
                <a:spcPts val="1824"/>
              </a:spcBef>
              <a:buNone/>
              <a:tabLst>
                <a:tab pos="1028700" algn="l"/>
                <a:tab pos="2628900" algn="l"/>
                <a:tab pos="2857500" algn="l"/>
                <a:tab pos="4000500" algn="l"/>
                <a:tab pos="5715000" algn="l"/>
              </a:tabLst>
            </a:pPr>
            <a:r>
              <a:rPr lang="en-US" dirty="0" smtClean="0"/>
              <a:t>		</a:t>
            </a:r>
            <a:r>
              <a:rPr lang="en-US" b="0" dirty="0" smtClean="0"/>
              <a:t>Salsa20/12</a:t>
            </a:r>
            <a:r>
              <a:rPr lang="en-US" dirty="0" smtClean="0"/>
              <a:t>		 	</a:t>
            </a:r>
            <a:r>
              <a:rPr lang="en-US" b="0" dirty="0" smtClean="0"/>
              <a:t>643</a:t>
            </a:r>
          </a:p>
          <a:p>
            <a:pPr marL="0" indent="0" eaLnBrk="1" hangingPunct="1">
              <a:spcBef>
                <a:spcPts val="1224"/>
              </a:spcBef>
              <a:buNone/>
              <a:tabLst>
                <a:tab pos="1028700" algn="l"/>
                <a:tab pos="2628900" algn="l"/>
                <a:tab pos="2857500" algn="l"/>
                <a:tab pos="4000500" algn="l"/>
                <a:tab pos="5715000" algn="l"/>
              </a:tabLst>
            </a:pPr>
            <a:r>
              <a:rPr lang="en-US" dirty="0" smtClean="0"/>
              <a:t>	</a:t>
            </a:r>
            <a:r>
              <a:rPr lang="en-US" dirty="0"/>
              <a:t>	</a:t>
            </a:r>
            <a:r>
              <a:rPr lang="en-US" dirty="0" err="1" smtClean="0"/>
              <a:t>Sosemanuk</a:t>
            </a:r>
            <a:r>
              <a:rPr lang="en-US" dirty="0" smtClean="0"/>
              <a:t>		727</a:t>
            </a:r>
            <a:endParaRPr lang="en-US" b="0" dirty="0" smtClean="0"/>
          </a:p>
          <a:p>
            <a:pPr marL="0" indent="0" eaLnBrk="1" hangingPunct="1">
              <a:lnSpc>
                <a:spcPct val="90000"/>
              </a:lnSpc>
              <a:buNone/>
              <a:tabLst>
                <a:tab pos="1028700" algn="l"/>
                <a:tab pos="2628900" algn="l"/>
                <a:tab pos="2857500" algn="l"/>
                <a:tab pos="4349750" algn="l"/>
                <a:tab pos="5715000" algn="l"/>
              </a:tabLst>
            </a:pPr>
            <a:endParaRPr lang="en-US" dirty="0"/>
          </a:p>
          <a:p>
            <a:pPr marL="0" indent="0" eaLnBrk="1" hangingPunct="1">
              <a:lnSpc>
                <a:spcPct val="90000"/>
              </a:lnSpc>
              <a:buNone/>
              <a:tabLst>
                <a:tab pos="1028700" algn="l"/>
                <a:tab pos="3263900" algn="l"/>
                <a:tab pos="4349750" algn="l"/>
                <a:tab pos="5715000" algn="l"/>
              </a:tabLst>
            </a:pPr>
            <a:r>
              <a:rPr lang="en-US" dirty="0" smtClean="0"/>
              <a:t>	</a:t>
            </a:r>
          </a:p>
        </p:txBody>
      </p:sp>
      <p:sp>
        <p:nvSpPr>
          <p:cNvPr id="4" name="Left Brace 3"/>
          <p:cNvSpPr/>
          <p:nvPr/>
        </p:nvSpPr>
        <p:spPr>
          <a:xfrm>
            <a:off x="2667000" y="3105150"/>
            <a:ext cx="152400" cy="99060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612900" y="3371850"/>
            <a:ext cx="97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eStream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31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Generating Randomness    </a:t>
            </a:r>
            <a:r>
              <a:rPr lang="en-US" sz="2400" dirty="0" smtClean="0"/>
              <a:t>(</a:t>
            </a:r>
            <a:r>
              <a:rPr lang="en-US" sz="2400" smtClean="0"/>
              <a:t>e.g. </a:t>
            </a:r>
            <a:r>
              <a:rPr lang="en-US" sz="2400" dirty="0" smtClean="0"/>
              <a:t>keys, IV)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114550"/>
            <a:ext cx="8458200" cy="3028950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en-US" dirty="0" smtClean="0"/>
              <a:t>Pseudo random generators in practice:     </a:t>
            </a:r>
            <a:r>
              <a:rPr lang="en-US" sz="1800" b="0" dirty="0" smtClean="0"/>
              <a:t>(e.g.  /dev/random)</a:t>
            </a:r>
            <a:endParaRPr lang="en-US" b="0" dirty="0" smtClean="0"/>
          </a:p>
          <a:p>
            <a:pPr lvl="1">
              <a:buFont typeface="Arial" pitchFamily="34" charset="0"/>
              <a:buChar char="•"/>
              <a:defRPr/>
            </a:pPr>
            <a:r>
              <a:rPr lang="en-US" dirty="0" smtClean="0"/>
              <a:t>Continuously add entropy to internal state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dirty="0" smtClean="0"/>
              <a:t>Entropy sources:</a:t>
            </a:r>
          </a:p>
          <a:p>
            <a:pPr lvl="2">
              <a:defRPr/>
            </a:pPr>
            <a:r>
              <a:rPr lang="en-US" dirty="0" smtClean="0"/>
              <a:t>Hardware RNG:   Intel </a:t>
            </a:r>
            <a:r>
              <a:rPr lang="en-US" b="1" dirty="0" err="1" smtClean="0">
                <a:solidFill>
                  <a:srgbClr val="FF0000"/>
                </a:solidFill>
              </a:rPr>
              <a:t>RdRand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inst. </a:t>
            </a:r>
            <a:r>
              <a:rPr lang="en-US" sz="2000" dirty="0" smtClean="0"/>
              <a:t>(Ivy Bridge).    3Gb/sec.  </a:t>
            </a:r>
            <a:endParaRPr lang="en-US" u="none" dirty="0" smtClean="0"/>
          </a:p>
          <a:p>
            <a:pPr marL="914400" lvl="1" indent="228600">
              <a:buFont typeface="Arial" pitchFamily="34" charset="0"/>
              <a:buChar char="•"/>
              <a:defRPr/>
            </a:pPr>
            <a:r>
              <a:rPr lang="en-US" dirty="0" smtClean="0"/>
              <a:t>Timing:  hardware interrupts  (keyboard, mouse)</a:t>
            </a:r>
          </a:p>
          <a:p>
            <a:pPr marL="0" lvl="1" indent="0">
              <a:spcBef>
                <a:spcPts val="2880"/>
              </a:spcBef>
              <a:buFont typeface="Times" pitchFamily="18" charset="0"/>
              <a:buNone/>
              <a:defRPr/>
            </a:pPr>
            <a:r>
              <a:rPr lang="en-US" sz="2000" dirty="0" smtClean="0"/>
              <a:t>NIST SP 800-90: </a:t>
            </a:r>
            <a:r>
              <a:rPr lang="en-US" dirty="0" smtClean="0"/>
              <a:t>   </a:t>
            </a:r>
            <a:r>
              <a:rPr lang="en-US" sz="2000" dirty="0" smtClean="0"/>
              <a:t>NIST </a:t>
            </a:r>
            <a:r>
              <a:rPr lang="en-US" dirty="0" smtClean="0"/>
              <a:t>approved generators</a:t>
            </a:r>
          </a:p>
        </p:txBody>
      </p:sp>
      <p:pic>
        <p:nvPicPr>
          <p:cNvPr id="37894" name="Picture 2"/>
          <p:cNvPicPr>
            <a:picLocks noChangeAspect="1" noChangeArrowheads="1"/>
          </p:cNvPicPr>
          <p:nvPr/>
        </p:nvPicPr>
        <p:blipFill>
          <a:blip r:embed="rId2"/>
          <a:srcRect l="18611" t="56779" r="15218" b="7062"/>
          <a:stretch>
            <a:fillRect/>
          </a:stretch>
        </p:blipFill>
        <p:spPr bwMode="auto">
          <a:xfrm>
            <a:off x="1676400" y="971550"/>
            <a:ext cx="5943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895" name="Freeform 6"/>
          <p:cNvSpPr>
            <a:spLocks noChangeArrowheads="1"/>
          </p:cNvSpPr>
          <p:nvPr/>
        </p:nvSpPr>
        <p:spPr bwMode="auto">
          <a:xfrm>
            <a:off x="1676400" y="1065610"/>
            <a:ext cx="628650" cy="672703"/>
          </a:xfrm>
          <a:custGeom>
            <a:avLst/>
            <a:gdLst>
              <a:gd name="T0" fmla="*/ 612058 w 629265"/>
              <a:gd name="T1" fmla="*/ 734961 h 896784"/>
              <a:gd name="T2" fmla="*/ 285135 w 629265"/>
              <a:gd name="T3" fmla="*/ 894736 h 896784"/>
              <a:gd name="T4" fmla="*/ 34413 w 629265"/>
              <a:gd name="T5" fmla="*/ 747252 h 896784"/>
              <a:gd name="T6" fmla="*/ 78658 w 629265"/>
              <a:gd name="T7" fmla="*/ 334297 h 896784"/>
              <a:gd name="T8" fmla="*/ 211394 w 629265"/>
              <a:gd name="T9" fmla="*/ 39329 h 896784"/>
              <a:gd name="T10" fmla="*/ 565355 w 629265"/>
              <a:gd name="T11" fmla="*/ 98323 h 896784"/>
              <a:gd name="T12" fmla="*/ 594852 w 629265"/>
              <a:gd name="T13" fmla="*/ 231058 h 89678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629265"/>
              <a:gd name="T22" fmla="*/ 0 h 896784"/>
              <a:gd name="T23" fmla="*/ 629265 w 629265"/>
              <a:gd name="T24" fmla="*/ 896784 h 896784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629265" h="896784">
                <a:moveTo>
                  <a:pt x="612058" y="734961"/>
                </a:moveTo>
                <a:cubicBezTo>
                  <a:pt x="540774" y="784122"/>
                  <a:pt x="381409" y="892688"/>
                  <a:pt x="285135" y="894736"/>
                </a:cubicBezTo>
                <a:cubicBezTo>
                  <a:pt x="188861" y="896784"/>
                  <a:pt x="68826" y="840658"/>
                  <a:pt x="34413" y="747252"/>
                </a:cubicBezTo>
                <a:cubicBezTo>
                  <a:pt x="0" y="653846"/>
                  <a:pt x="49161" y="452284"/>
                  <a:pt x="78658" y="334297"/>
                </a:cubicBezTo>
                <a:cubicBezTo>
                  <a:pt x="108155" y="216310"/>
                  <a:pt x="130278" y="78658"/>
                  <a:pt x="211394" y="39329"/>
                </a:cubicBezTo>
                <a:cubicBezTo>
                  <a:pt x="292510" y="0"/>
                  <a:pt x="501445" y="66368"/>
                  <a:pt x="565355" y="98323"/>
                </a:cubicBezTo>
                <a:cubicBezTo>
                  <a:pt x="629265" y="130278"/>
                  <a:pt x="612058" y="180668"/>
                  <a:pt x="594852" y="231058"/>
                </a:cubicBezTo>
              </a:path>
            </a:pathLst>
          </a:custGeom>
          <a:noFill/>
          <a:ln w="57150" algn="ctr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894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End of Segment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318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097863" y="971550"/>
            <a:ext cx="4953000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Stream ciphers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24865" y="2190750"/>
            <a:ext cx="42976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3886200" y="2535772"/>
            <a:ext cx="5029200" cy="1905000"/>
          </a:xfrm>
        </p:spPr>
        <p:txBody>
          <a:bodyPr anchor="t">
            <a:no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PRG Security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efs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700280" y="543240"/>
              <a:ext cx="360" cy="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90920" y="53388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/>
          <p:cNvSpPr/>
          <p:nvPr/>
        </p:nvSpPr>
        <p:spPr>
          <a:xfrm>
            <a:off x="0" y="0"/>
            <a:ext cx="9144000" cy="6667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sz="2000" dirty="0" smtClean="0"/>
              <a:t>Online Cryptography Course                                      Dan Boneh</a:t>
            </a:r>
            <a:endParaRPr lang="en-US" sz="2000" dirty="0"/>
          </a:p>
        </p:txBody>
      </p:sp>
      <p:pic>
        <p:nvPicPr>
          <p:cNvPr id="8" name="Picture 7" descr="logo.jp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895350"/>
            <a:ext cx="3153410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845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4350"/>
            <a:ext cx="8229600" cy="4629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Let   G:K </a:t>
            </a:r>
            <a:r>
              <a:rPr lang="en-US" sz="2800" dirty="0" smtClean="0"/>
              <a:t>⟶ </a:t>
            </a:r>
            <a:r>
              <a:rPr lang="en-US" sz="2800" dirty="0"/>
              <a:t>{0,1}</a:t>
            </a:r>
            <a:r>
              <a:rPr lang="en-US" sz="2800" baseline="50000" dirty="0"/>
              <a:t>n</a:t>
            </a:r>
            <a:r>
              <a:rPr lang="en-US" sz="2800" dirty="0"/>
              <a:t>   be a PRG </a:t>
            </a: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u="sng" dirty="0" smtClean="0"/>
              <a:t>Goal</a:t>
            </a:r>
            <a:r>
              <a:rPr lang="en-US" sz="2800" dirty="0" smtClean="0"/>
              <a:t>:    define what it means that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	</a:t>
            </a:r>
          </a:p>
          <a:p>
            <a:pPr marL="0" indent="0">
              <a:lnSpc>
                <a:spcPct val="130000"/>
              </a:lnSpc>
              <a:spcBef>
                <a:spcPts val="1872"/>
              </a:spcBef>
              <a:buNone/>
            </a:pPr>
            <a:r>
              <a:rPr lang="en-US" sz="2800" dirty="0"/>
              <a:t>	</a:t>
            </a:r>
            <a:r>
              <a:rPr lang="en-US" sz="2800" dirty="0" smtClean="0"/>
              <a:t>is “indistinguishable” from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83600" y="357120"/>
              <a:ext cx="6517800" cy="4097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71360" y="348480"/>
                <a:ext cx="6541200" cy="412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5172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Statistical Tests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1200151"/>
            <a:ext cx="845820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 smtClean="0"/>
              <a:t>Statistical test</a:t>
            </a:r>
            <a:r>
              <a:rPr lang="en-US" sz="2400" b="1" dirty="0" smtClean="0"/>
              <a:t> </a:t>
            </a:r>
            <a:r>
              <a:rPr lang="en-US" sz="2400" dirty="0" smtClean="0"/>
              <a:t>on {0,1}</a:t>
            </a:r>
            <a:r>
              <a:rPr lang="en-US" sz="2400" baseline="50000" dirty="0" smtClean="0"/>
              <a:t>n</a:t>
            </a:r>
            <a:r>
              <a:rPr lang="en-US" sz="2400" dirty="0" smtClean="0"/>
              <a:t>:   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an alg.  A  </a:t>
            </a:r>
            <a:r>
              <a:rPr lang="en-US" sz="2400" dirty="0" err="1" smtClean="0"/>
              <a:t>s.t.</a:t>
            </a:r>
            <a:r>
              <a:rPr lang="en-US" sz="2400" dirty="0" smtClean="0"/>
              <a:t>   A</a:t>
            </a:r>
            <a:r>
              <a:rPr lang="en-US" sz="2800" dirty="0" smtClean="0"/>
              <a:t>(</a:t>
            </a:r>
            <a:r>
              <a:rPr lang="en-US" sz="2400" dirty="0" smtClean="0"/>
              <a:t>x</a:t>
            </a:r>
            <a:r>
              <a:rPr lang="en-US" sz="2800" dirty="0" smtClean="0"/>
              <a:t>)</a:t>
            </a:r>
            <a:r>
              <a:rPr lang="en-US" sz="2400" dirty="0" smtClean="0"/>
              <a:t>  outputs  “0” or “1”</a:t>
            </a:r>
          </a:p>
          <a:p>
            <a:pPr marL="0" indent="0">
              <a:buNone/>
            </a:pPr>
            <a:endParaRPr lang="en-US" sz="2400" baseline="50000" dirty="0"/>
          </a:p>
          <a:p>
            <a:pPr marL="0" indent="0">
              <a:buNone/>
            </a:pPr>
            <a:r>
              <a:rPr lang="en-US" sz="2400" dirty="0" smtClean="0"/>
              <a:t>Examples:</a:t>
            </a:r>
          </a:p>
          <a:p>
            <a:pPr marL="0" indent="0">
              <a:buNone/>
            </a:pP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368280" y="1000800"/>
              <a:ext cx="8010720" cy="3475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5680" y="991080"/>
                <a:ext cx="8037720" cy="349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3203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Statistical Tests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1200151"/>
            <a:ext cx="845820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More examples:</a:t>
            </a: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318240" y="1694520"/>
              <a:ext cx="7718400" cy="1723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6360" y="1683360"/>
                <a:ext cx="7742880" cy="174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6225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Advantage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971550"/>
            <a:ext cx="8458200" cy="4171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Let   G:K ⟶{0,1}</a:t>
            </a:r>
            <a:r>
              <a:rPr lang="en-US" sz="2400" baseline="50000" dirty="0" smtClean="0"/>
              <a:t>n</a:t>
            </a:r>
            <a:r>
              <a:rPr lang="en-US" sz="2400" dirty="0" smtClean="0"/>
              <a:t>   be a PRG    and    A  a stat. test on  </a:t>
            </a:r>
            <a:r>
              <a:rPr lang="en-US" sz="2400" dirty="0"/>
              <a:t>{0,1}</a:t>
            </a:r>
            <a:r>
              <a:rPr lang="en-US" sz="2400" baseline="50000" dirty="0" smtClean="0"/>
              <a:t>n</a:t>
            </a: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Define: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spcBef>
                <a:spcPts val="1776"/>
              </a:spcBef>
              <a:buNone/>
            </a:pPr>
            <a:r>
              <a:rPr lang="en-US" dirty="0" smtClean="0"/>
              <a:t>A s</a:t>
            </a:r>
            <a:r>
              <a:rPr lang="en-US" sz="2400" dirty="0" smtClean="0"/>
              <a:t>illy example:    A(x) = 0   ⇒    </a:t>
            </a:r>
            <a:r>
              <a:rPr lang="en-US" sz="2400" dirty="0" err="1" smtClean="0"/>
              <a:t>Adv</a:t>
            </a:r>
            <a:r>
              <a:rPr lang="en-US" sz="2400" baseline="-25000" dirty="0" err="1" smtClean="0"/>
              <a:t>PRG</a:t>
            </a:r>
            <a:r>
              <a:rPr lang="en-US" sz="2400" dirty="0" smtClean="0"/>
              <a:t> [A,G] =    0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6096000" y="4629150"/>
            <a:ext cx="609600" cy="533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83040" y="2087640"/>
              <a:ext cx="8332560" cy="1988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4040" y="2076120"/>
                <a:ext cx="8354160" cy="200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6110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One Time Pad        </a:t>
            </a:r>
            <a:r>
              <a:rPr lang="en-US" sz="2800" dirty="0" smtClean="0"/>
              <a:t>(</a:t>
            </a:r>
            <a:r>
              <a:rPr lang="en-US" sz="2800" dirty="0" err="1" smtClean="0"/>
              <a:t>Vernam</a:t>
            </a:r>
            <a:r>
              <a:rPr lang="en-US" sz="2800" dirty="0" smtClean="0"/>
              <a:t> 1917)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463278"/>
            <a:ext cx="853440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Very fast </a:t>
            </a:r>
            <a:r>
              <a:rPr lang="en-US" dirty="0" err="1" smtClean="0"/>
              <a:t>enc</a:t>
            </a:r>
            <a:r>
              <a:rPr lang="en-US" dirty="0" smtClean="0"/>
              <a:t>/</a:t>
            </a:r>
            <a:r>
              <a:rPr lang="en-US" dirty="0" err="1" smtClean="0"/>
              <a:t>dec</a:t>
            </a:r>
            <a:r>
              <a:rPr lang="en-US" dirty="0" smtClean="0"/>
              <a:t> !!    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… but long keys   (as long as plaintext)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Is the OTP secure?    What is a secure cipher?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18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6200" y="133350"/>
            <a:ext cx="8625128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Suppose </a:t>
            </a:r>
            <a:r>
              <a:rPr lang="en-US" sz="2400" dirty="0" smtClean="0"/>
              <a:t> G:K ⟶{</a:t>
            </a:r>
            <a:r>
              <a:rPr lang="en-US" sz="2400" dirty="0"/>
              <a:t>0,1}</a:t>
            </a:r>
            <a:r>
              <a:rPr lang="en-US" sz="2400" baseline="50000" dirty="0" smtClean="0"/>
              <a:t>n</a:t>
            </a:r>
            <a:r>
              <a:rPr lang="en-US" sz="2400" dirty="0" smtClean="0"/>
              <a:t>  satisfies   </a:t>
            </a:r>
            <a:r>
              <a:rPr lang="en-US" sz="2400" b="1" dirty="0" err="1" smtClean="0">
                <a:solidFill>
                  <a:srgbClr val="558ED5"/>
                </a:solidFill>
              </a:rPr>
              <a:t>msb</a:t>
            </a:r>
            <a:r>
              <a:rPr lang="en-US" sz="2400" b="1" dirty="0" smtClean="0">
                <a:solidFill>
                  <a:srgbClr val="558ED5"/>
                </a:solidFill>
              </a:rPr>
              <a:t>(G(k)) = 1    </a:t>
            </a:r>
            <a:r>
              <a:rPr lang="en-US" sz="2400" dirty="0" smtClean="0">
                <a:solidFill>
                  <a:srgbClr val="000000"/>
                </a:solidFill>
              </a:rPr>
              <a:t>for</a:t>
            </a:r>
            <a:r>
              <a:rPr lang="en-US" sz="2400" b="1" dirty="0" smtClean="0">
                <a:solidFill>
                  <a:srgbClr val="558ED5"/>
                </a:solidFill>
              </a:rPr>
              <a:t> </a:t>
            </a:r>
            <a:r>
              <a:rPr lang="en-US" sz="2400" dirty="0" smtClean="0"/>
              <a:t>2/3 of keys in K</a:t>
            </a:r>
            <a:endParaRPr lang="en-US" sz="2400" dirty="0">
              <a:solidFill>
                <a:srgbClr val="558ED5"/>
              </a:solidFill>
            </a:endParaRPr>
          </a:p>
          <a:p>
            <a:pPr>
              <a:spcBef>
                <a:spcPts val="1800"/>
              </a:spcBef>
            </a:pPr>
            <a:r>
              <a:rPr lang="en-US" sz="2400" dirty="0" smtClean="0"/>
              <a:t>Define stat. test  A</a:t>
            </a:r>
            <a:r>
              <a:rPr lang="en-US" sz="2800" dirty="0" smtClean="0"/>
              <a:t>(</a:t>
            </a:r>
            <a:r>
              <a:rPr lang="en-US" sz="2400" dirty="0" smtClean="0"/>
              <a:t>x</a:t>
            </a:r>
            <a:r>
              <a:rPr lang="en-US" sz="2800" dirty="0" smtClean="0"/>
              <a:t>)</a:t>
            </a:r>
            <a:r>
              <a:rPr lang="en-US" sz="2400" dirty="0" smtClean="0"/>
              <a:t>  as: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	</a:t>
            </a:r>
            <a:r>
              <a:rPr 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if  [  </a:t>
            </a:r>
            <a:r>
              <a:rPr lang="en-US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msb</a:t>
            </a:r>
            <a:r>
              <a:rPr 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(x)=1  ]  output “1” else output “0”</a:t>
            </a:r>
            <a:endParaRPr lang="en-US" sz="2400" dirty="0"/>
          </a:p>
          <a:p>
            <a:pPr>
              <a:spcBef>
                <a:spcPts val="1800"/>
              </a:spcBef>
            </a:pPr>
            <a:r>
              <a:rPr lang="en-US" sz="2400" dirty="0" smtClean="0"/>
              <a:t>Then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	</a:t>
            </a:r>
            <a:r>
              <a:rPr lang="en-US" sz="2400" dirty="0" err="1" smtClean="0"/>
              <a:t>Adv</a:t>
            </a:r>
            <a:r>
              <a:rPr lang="en-US" sz="2400" baseline="-25000" dirty="0" err="1" smtClean="0"/>
              <a:t>PRG</a:t>
            </a:r>
            <a:r>
              <a:rPr lang="en-US" sz="2400" dirty="0" smtClean="0"/>
              <a:t> </a:t>
            </a:r>
            <a:r>
              <a:rPr lang="en-US" sz="2400" dirty="0"/>
              <a:t>[A,G</a:t>
            </a:r>
            <a:r>
              <a:rPr lang="en-US" sz="2400" dirty="0" smtClean="0"/>
              <a:t>]  =  </a:t>
            </a:r>
            <a:r>
              <a:rPr lang="en-US" sz="3200" dirty="0" smtClean="0"/>
              <a:t>|</a:t>
            </a:r>
            <a:r>
              <a:rPr lang="en-US" sz="2400" dirty="0" smtClean="0"/>
              <a:t> </a:t>
            </a:r>
            <a:r>
              <a:rPr lang="en-US" sz="2400" dirty="0" err="1" smtClean="0"/>
              <a:t>Pr</a:t>
            </a:r>
            <a:r>
              <a:rPr lang="en-US" sz="2400" dirty="0" smtClean="0"/>
              <a:t>[ A(G(k))=1]  -  </a:t>
            </a:r>
            <a:r>
              <a:rPr lang="en-US" sz="2400" dirty="0" err="1" smtClean="0"/>
              <a:t>Pr</a:t>
            </a:r>
            <a:r>
              <a:rPr lang="en-US" sz="2400" dirty="0" smtClean="0"/>
              <a:t>[ A(r)=1 ] </a:t>
            </a:r>
            <a:r>
              <a:rPr lang="en-US" sz="3200" dirty="0" smtClean="0"/>
              <a:t>|</a:t>
            </a:r>
            <a:r>
              <a:rPr lang="en-US" sz="2400" dirty="0" smtClean="0"/>
              <a:t>  = 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	</a:t>
            </a:r>
            <a:r>
              <a:rPr lang="en-US" sz="2400" dirty="0" smtClean="0"/>
              <a:t>		  </a:t>
            </a:r>
            <a:r>
              <a:rPr lang="en-US" sz="3200" dirty="0" smtClean="0"/>
              <a:t>|</a:t>
            </a:r>
            <a:r>
              <a:rPr lang="en-US" sz="2400" dirty="0" smtClean="0"/>
              <a:t> 2/3 – 1/2 </a:t>
            </a:r>
            <a:r>
              <a:rPr lang="en-US" sz="3200" dirty="0" smtClean="0"/>
              <a:t>|</a:t>
            </a:r>
            <a:r>
              <a:rPr lang="en-US" sz="2400" dirty="0" smtClean="0"/>
              <a:t> =   1/6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2743200" y="3257550"/>
            <a:ext cx="33528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248280" y="2259360"/>
              <a:ext cx="3309480" cy="457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42520" y="2250000"/>
                <a:ext cx="3328200" cy="47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8403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150"/>
            <a:ext cx="82296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Secure PRGs:    crypto definition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195685"/>
            <a:ext cx="64753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Def</a:t>
            </a:r>
            <a:r>
              <a:rPr lang="en-US" sz="2400" dirty="0" smtClean="0"/>
              <a:t>:   We say that   G:K ⟶{</a:t>
            </a:r>
            <a:r>
              <a:rPr lang="en-US" sz="2400" dirty="0"/>
              <a:t>0,1}</a:t>
            </a:r>
            <a:r>
              <a:rPr lang="en-US" sz="2400" baseline="50000" dirty="0"/>
              <a:t>n</a:t>
            </a:r>
            <a:r>
              <a:rPr lang="en-US" sz="2400" dirty="0"/>
              <a:t> </a:t>
            </a:r>
            <a:r>
              <a:rPr lang="en-US" sz="2400" dirty="0" smtClean="0"/>
              <a:t>  is a </a:t>
            </a:r>
            <a:r>
              <a:rPr lang="en-US" sz="2400" b="1" u="sng" dirty="0" smtClean="0"/>
              <a:t>secure PRG </a:t>
            </a:r>
            <a:r>
              <a:rPr lang="en-US" sz="2400" dirty="0" smtClean="0"/>
              <a:t>if  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3862685"/>
            <a:ext cx="5298746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Are there provably secure PRGs?</a:t>
            </a:r>
          </a:p>
          <a:p>
            <a:pPr>
              <a:spcBef>
                <a:spcPts val="1800"/>
              </a:spcBef>
            </a:pPr>
            <a:r>
              <a:rPr lang="en-US" sz="2400" dirty="0" smtClean="0"/>
              <a:t>	but we have heuristic candidates. </a:t>
            </a: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932760" y="1737360"/>
              <a:ext cx="5917320" cy="1208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2680" y="1726920"/>
                <a:ext cx="5938200" cy="123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0170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-19050"/>
            <a:ext cx="8229600" cy="857250"/>
          </a:xfrm>
        </p:spPr>
        <p:txBody>
          <a:bodyPr>
            <a:normAutofit/>
          </a:bodyPr>
          <a:lstStyle/>
          <a:p>
            <a:r>
              <a:rPr lang="en-US" sz="3600" dirty="0"/>
              <a:t>Easy fact:     a secure PRG is unpredictable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show:     PRG predictable   ⇒   PRG is insecure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Suppose  A  is an efficient algorithm </a:t>
            </a:r>
            <a:r>
              <a:rPr lang="en-US" dirty="0" err="1" smtClean="0"/>
              <a:t>s.t.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for non-negligible  </a:t>
            </a:r>
            <a:r>
              <a:rPr lang="en-US" dirty="0" err="1" smtClean="0"/>
              <a:t>ε</a:t>
            </a:r>
            <a:r>
              <a:rPr lang="en-US" dirty="0" smtClean="0"/>
              <a:t>    (e.g.   </a:t>
            </a:r>
            <a:r>
              <a:rPr lang="en-US" dirty="0" err="1" smtClean="0"/>
              <a:t>ε</a:t>
            </a:r>
            <a:r>
              <a:rPr lang="en-US" dirty="0" smtClean="0"/>
              <a:t> = 1/1000)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347560" y="2974320"/>
              <a:ext cx="5889240" cy="830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35680" y="2964960"/>
                <a:ext cx="5911560" cy="85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4462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Easy fact:     a secure PRG is </a:t>
            </a:r>
            <a:r>
              <a:rPr lang="en-US" sz="3600" dirty="0" smtClean="0"/>
              <a:t>unpredictable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Define statistical test  B  as: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10760" y="1422720"/>
              <a:ext cx="7689960" cy="3496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8880" y="1410480"/>
                <a:ext cx="7711560" cy="352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0636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-19050"/>
            <a:ext cx="8839200" cy="857250"/>
          </a:xfrm>
        </p:spPr>
        <p:txBody>
          <a:bodyPr>
            <a:noAutofit/>
          </a:bodyPr>
          <a:lstStyle/>
          <a:p>
            <a:r>
              <a:rPr lang="en-US" sz="3600" dirty="0" err="1"/>
              <a:t>Thm</a:t>
            </a:r>
            <a:r>
              <a:rPr lang="en-US" sz="3600" dirty="0"/>
              <a:t> </a:t>
            </a:r>
            <a:r>
              <a:rPr lang="en-US" sz="2800" dirty="0"/>
              <a:t>(Yao’82)</a:t>
            </a:r>
            <a:r>
              <a:rPr lang="en-US" sz="3600" dirty="0"/>
              <a:t>:     an unpredictable PRG is </a:t>
            </a:r>
            <a:r>
              <a:rPr lang="en-US" sz="3600" dirty="0" smtClean="0"/>
              <a:t>secure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1047750"/>
            <a:ext cx="8763000" cy="409575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Let  G:K </a:t>
            </a:r>
            <a:r>
              <a:rPr lang="en-US" dirty="0"/>
              <a:t>⟶{0,1}</a:t>
            </a:r>
            <a:r>
              <a:rPr lang="en-US" baseline="50000" dirty="0"/>
              <a:t>n</a:t>
            </a:r>
            <a:r>
              <a:rPr lang="en-US" dirty="0"/>
              <a:t> </a:t>
            </a:r>
            <a:r>
              <a:rPr lang="en-US" dirty="0" smtClean="0"/>
              <a:t> be  PRG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dirty="0" err="1" smtClean="0"/>
              <a:t>Thm</a:t>
            </a:r>
            <a:r>
              <a:rPr lang="en-US" dirty="0" smtClean="0"/>
              <a:t>”:     if   ∀ </a:t>
            </a:r>
            <a:r>
              <a:rPr lang="en-US" dirty="0" err="1" smtClean="0"/>
              <a:t>i</a:t>
            </a:r>
            <a:r>
              <a:rPr lang="en-US" dirty="0" smtClean="0"/>
              <a:t> ∈ {0, … , n-1}  PRG  G  is unpredictable at pos.  </a:t>
            </a:r>
            <a:r>
              <a:rPr lang="en-US" dirty="0" err="1" smtClean="0"/>
              <a:t>i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     then    G  is a secure PRG.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If  next-bit predictors cannot distinguish G from random</a:t>
            </a:r>
            <a:br>
              <a:rPr lang="en-US" dirty="0" smtClean="0"/>
            </a:br>
            <a:r>
              <a:rPr lang="en-US" dirty="0" smtClean="0"/>
              <a:t>	then no statistical test can !!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596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2458" y="133350"/>
            <a:ext cx="5854638" cy="22960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Let  G:K ⟶{</a:t>
            </a:r>
            <a:r>
              <a:rPr lang="en-US" sz="2400" dirty="0"/>
              <a:t>0,1}</a:t>
            </a:r>
            <a:r>
              <a:rPr lang="en-US" sz="2400" baseline="50000" dirty="0"/>
              <a:t>n</a:t>
            </a:r>
            <a:r>
              <a:rPr lang="en-US" sz="2400" dirty="0"/>
              <a:t> </a:t>
            </a:r>
            <a:r>
              <a:rPr lang="en-US" sz="2400" dirty="0" smtClean="0"/>
              <a:t>  be a PRG such that 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	</a:t>
            </a:r>
            <a:r>
              <a:rPr lang="en-US" sz="2400" dirty="0" smtClean="0"/>
              <a:t>from the last n/2 bits of G(k) 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	</a:t>
            </a:r>
            <a:r>
              <a:rPr lang="en-US" sz="2400" dirty="0" smtClean="0"/>
              <a:t>it is easy to compute the first n/2 bits.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 smtClean="0"/>
              <a:t>Is  G  predictable for </a:t>
            </a:r>
            <a:r>
              <a:rPr lang="en-US" sz="2400" dirty="0"/>
              <a:t>some </a:t>
            </a:r>
            <a:r>
              <a:rPr lang="en-US" sz="2400" dirty="0" err="1"/>
              <a:t>i</a:t>
            </a:r>
            <a:r>
              <a:rPr lang="en-US" sz="2400" dirty="0"/>
              <a:t> ∈ {0, … , n-1} </a:t>
            </a:r>
            <a:r>
              <a:rPr lang="en-US" sz="2400" dirty="0" smtClean="0"/>
              <a:t> ?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459991" y="2679955"/>
            <a:ext cx="608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47800" y="3164695"/>
            <a:ext cx="545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</a:t>
            </a:r>
          </a:p>
        </p:txBody>
      </p:sp>
      <p:sp>
        <p:nvSpPr>
          <p:cNvPr id="2" name="Rectangle 1"/>
          <p:cNvSpPr/>
          <p:nvPr/>
        </p:nvSpPr>
        <p:spPr>
          <a:xfrm>
            <a:off x="533400" y="3714750"/>
            <a:ext cx="914400" cy="838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04920" y="2831400"/>
              <a:ext cx="850680" cy="228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94120" y="2823840"/>
                <a:ext cx="872640" cy="24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9759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-19050"/>
            <a:ext cx="8229600" cy="857250"/>
          </a:xfrm>
        </p:spPr>
        <p:txBody>
          <a:bodyPr/>
          <a:lstStyle/>
          <a:p>
            <a:r>
              <a:rPr lang="en-US" dirty="0" smtClean="0"/>
              <a:t>More Generally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04800" y="971550"/>
            <a:ext cx="8763000" cy="41719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smtClean="0"/>
              <a:t>Let   P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  and   P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  be two distributions over  {0,1}</a:t>
            </a:r>
            <a:r>
              <a:rPr lang="en-US" sz="2800" baseline="30000" dirty="0" smtClean="0"/>
              <a:t>n</a:t>
            </a:r>
          </a:p>
          <a:p>
            <a:pPr marL="0" indent="0">
              <a:buNone/>
            </a:pPr>
            <a:endParaRPr lang="en-US" sz="2800" baseline="30000" dirty="0"/>
          </a:p>
          <a:p>
            <a:pPr marL="0" indent="0">
              <a:lnSpc>
                <a:spcPct val="140000"/>
              </a:lnSpc>
              <a:buNone/>
            </a:pPr>
            <a:r>
              <a:rPr lang="en-US" sz="2400" dirty="0" err="1" smtClean="0"/>
              <a:t>Def</a:t>
            </a:r>
            <a:r>
              <a:rPr lang="en-US" sz="2400" dirty="0" smtClean="0"/>
              <a:t>:    We say that P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and P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are </a:t>
            </a:r>
            <a:br>
              <a:rPr lang="en-US" sz="2400" dirty="0" smtClean="0"/>
            </a:br>
            <a:r>
              <a:rPr lang="en-US" sz="2400" dirty="0" smtClean="0"/>
              <a:t>	  </a:t>
            </a:r>
            <a:r>
              <a:rPr lang="en-US" sz="2400" b="1" dirty="0" smtClean="0"/>
              <a:t>computationally indistinguishable  </a:t>
            </a:r>
            <a:r>
              <a:rPr lang="en-US" sz="2400" dirty="0" smtClean="0"/>
              <a:t>(denoted                   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lnSpc>
                <a:spcPct val="150000"/>
              </a:lnSpc>
              <a:spcBef>
                <a:spcPts val="3624"/>
              </a:spcBef>
              <a:buNone/>
            </a:pPr>
            <a:r>
              <a:rPr lang="en-US" sz="2400" dirty="0" smtClean="0"/>
              <a:t>Example:   a PRG is secure if   </a:t>
            </a:r>
            <a:r>
              <a:rPr lang="en-US" sz="2800" b="1" dirty="0" smtClean="0">
                <a:solidFill>
                  <a:srgbClr val="558ED5"/>
                </a:solidFill>
              </a:rPr>
              <a:t>{</a:t>
            </a:r>
            <a:r>
              <a:rPr lang="en-US" sz="2400" b="1" dirty="0" smtClean="0">
                <a:solidFill>
                  <a:srgbClr val="558ED5"/>
                </a:solidFill>
              </a:rPr>
              <a:t> k ⟵K </a:t>
            </a:r>
            <a:r>
              <a:rPr lang="en-US" sz="2400" b="1" dirty="0">
                <a:solidFill>
                  <a:srgbClr val="558ED5"/>
                </a:solidFill>
              </a:rPr>
              <a:t>:  </a:t>
            </a:r>
            <a:r>
              <a:rPr lang="en-US" sz="2400" b="1" dirty="0" smtClean="0">
                <a:solidFill>
                  <a:srgbClr val="558ED5"/>
                </a:solidFill>
              </a:rPr>
              <a:t>G</a:t>
            </a:r>
            <a:r>
              <a:rPr lang="en-US" sz="2400" b="1" dirty="0">
                <a:solidFill>
                  <a:srgbClr val="558ED5"/>
                </a:solidFill>
              </a:rPr>
              <a:t>(k</a:t>
            </a:r>
            <a:r>
              <a:rPr lang="en-US" sz="2400" b="1" dirty="0" smtClean="0">
                <a:solidFill>
                  <a:srgbClr val="558ED5"/>
                </a:solidFill>
              </a:rPr>
              <a:t>) </a:t>
            </a:r>
            <a:r>
              <a:rPr lang="en-US" sz="2800" b="1" dirty="0" smtClean="0">
                <a:solidFill>
                  <a:srgbClr val="558ED5"/>
                </a:solidFill>
              </a:rPr>
              <a:t>}</a:t>
            </a:r>
            <a:r>
              <a:rPr lang="en-US" sz="2400" b="1" dirty="0" smtClean="0">
                <a:solidFill>
                  <a:srgbClr val="558ED5"/>
                </a:solidFill>
              </a:rPr>
              <a:t>  </a:t>
            </a:r>
            <a:r>
              <a:rPr lang="en-US" b="1" dirty="0" smtClean="0">
                <a:solidFill>
                  <a:srgbClr val="558ED5"/>
                </a:solidFill>
              </a:rPr>
              <a:t>≈</a:t>
            </a:r>
            <a:r>
              <a:rPr lang="en-US" sz="2400" b="1" baseline="-25000" dirty="0">
                <a:solidFill>
                  <a:srgbClr val="558ED5"/>
                </a:solidFill>
              </a:rPr>
              <a:t>p</a:t>
            </a:r>
            <a:r>
              <a:rPr lang="en-US" sz="2400" b="1" dirty="0">
                <a:solidFill>
                  <a:srgbClr val="558ED5"/>
                </a:solidFill>
              </a:rPr>
              <a:t> </a:t>
            </a:r>
            <a:r>
              <a:rPr lang="en-US" sz="2400" b="1" dirty="0" smtClean="0">
                <a:solidFill>
                  <a:srgbClr val="558ED5"/>
                </a:solidFill>
              </a:rPr>
              <a:t> uniform</a:t>
            </a:r>
            <a:r>
              <a:rPr lang="en-US" sz="2800" b="1" dirty="0" smtClean="0">
                <a:solidFill>
                  <a:srgbClr val="558ED5"/>
                </a:solidFill>
              </a:rPr>
              <a:t>(</a:t>
            </a:r>
            <a:r>
              <a:rPr lang="en-US" sz="2400" b="1" dirty="0">
                <a:solidFill>
                  <a:srgbClr val="558ED5"/>
                </a:solidFill>
              </a:rPr>
              <a:t>{0,1}</a:t>
            </a:r>
            <a:r>
              <a:rPr lang="en-US" sz="2800" b="1" baseline="30000" dirty="0" smtClean="0">
                <a:solidFill>
                  <a:srgbClr val="558ED5"/>
                </a:solidFill>
              </a:rPr>
              <a:t>n</a:t>
            </a:r>
            <a:r>
              <a:rPr lang="en-US" sz="2800" b="1" dirty="0">
                <a:solidFill>
                  <a:srgbClr val="558ED5"/>
                </a:solidFill>
              </a:rPr>
              <a:t>)</a:t>
            </a:r>
            <a:endParaRPr lang="en-US" b="1" baseline="30000" dirty="0">
              <a:solidFill>
                <a:srgbClr val="558ED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495800" y="4438650"/>
            <a:ext cx="2960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</a:t>
            </a:r>
            <a:endParaRPr lang="en-US" sz="1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289880" y="2273760"/>
              <a:ext cx="6861240" cy="1823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8000" y="2260800"/>
                <a:ext cx="6884640" cy="184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0038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End of Segment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193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097863" y="971550"/>
            <a:ext cx="4953000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Stream ciphers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24865" y="2190750"/>
            <a:ext cx="42976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3886200" y="2535772"/>
            <a:ext cx="5029200" cy="1905000"/>
          </a:xfrm>
        </p:spPr>
        <p:txBody>
          <a:bodyPr anchor="t">
            <a:no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Semantic security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700280" y="543240"/>
              <a:ext cx="360" cy="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90920" y="53388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/>
          <p:cNvSpPr/>
          <p:nvPr/>
        </p:nvSpPr>
        <p:spPr>
          <a:xfrm>
            <a:off x="0" y="0"/>
            <a:ext cx="9144000" cy="6667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sz="2000" dirty="0" smtClean="0"/>
              <a:t>Online Cryptography Course                                      Dan Boneh</a:t>
            </a:r>
            <a:endParaRPr lang="en-US" sz="2000" dirty="0"/>
          </a:p>
        </p:txBody>
      </p:sp>
      <p:pic>
        <p:nvPicPr>
          <p:cNvPr id="8" name="Picture 7" descr="logo.jp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895350"/>
            <a:ext cx="3153410" cy="36385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800" y="4552950"/>
            <a:ext cx="53932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/>
              <a:t>Goal:   secure PRG ⇒  “secure” stream cipher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14640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9050"/>
            <a:ext cx="8229600" cy="857250"/>
          </a:xfrm>
        </p:spPr>
        <p:txBody>
          <a:bodyPr/>
          <a:lstStyle/>
          <a:p>
            <a:r>
              <a:rPr lang="en-US" dirty="0" smtClean="0"/>
              <a:t>What is a secure cipher?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350"/>
            <a:ext cx="8229600" cy="4114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Attacker’s abilities:    </a:t>
            </a:r>
            <a:r>
              <a:rPr lang="en-US" sz="2800" b="1" dirty="0" smtClean="0">
                <a:solidFill>
                  <a:srgbClr val="FF0000"/>
                </a:solidFill>
              </a:rPr>
              <a:t>obtains one </a:t>
            </a:r>
            <a:r>
              <a:rPr lang="en-US" sz="2800" b="1" dirty="0" err="1" smtClean="0">
                <a:solidFill>
                  <a:srgbClr val="FF0000"/>
                </a:solidFill>
              </a:rPr>
              <a:t>ciphertext</a:t>
            </a:r>
            <a:r>
              <a:rPr lang="en-US" sz="2800" b="1" dirty="0" smtClean="0">
                <a:solidFill>
                  <a:srgbClr val="FF0000"/>
                </a:solidFill>
              </a:rPr>
              <a:t>    </a:t>
            </a:r>
            <a:r>
              <a:rPr lang="en-US" sz="2000" dirty="0" smtClean="0"/>
              <a:t>(for now)</a:t>
            </a:r>
            <a:endParaRPr lang="en-US" sz="2000" b="1" dirty="0" smtClean="0">
              <a:solidFill>
                <a:srgbClr val="FF0000"/>
              </a:solidFill>
            </a:endParaRPr>
          </a:p>
          <a:p>
            <a:pPr marL="0" indent="0">
              <a:spcBef>
                <a:spcPts val="2472"/>
              </a:spcBef>
              <a:buNone/>
            </a:pPr>
            <a:r>
              <a:rPr lang="en-US" sz="2800" dirty="0" smtClean="0"/>
              <a:t>Possible security requirements:   </a:t>
            </a:r>
          </a:p>
          <a:p>
            <a:pPr marL="0" indent="0">
              <a:buNone/>
            </a:pPr>
            <a:r>
              <a:rPr lang="en-US" sz="2800" dirty="0"/>
              <a:t> </a:t>
            </a:r>
            <a:r>
              <a:rPr lang="en-US" sz="2800" dirty="0" smtClean="0"/>
              <a:t>   attempt #1:  </a:t>
            </a:r>
            <a:r>
              <a:rPr lang="en-US" sz="2800" b="1" dirty="0" smtClean="0">
                <a:solidFill>
                  <a:srgbClr val="FF0000"/>
                </a:solidFill>
              </a:rPr>
              <a:t>attacker cannot recover secret key</a:t>
            </a:r>
            <a:endParaRPr lang="en-US" sz="2800" b="1" dirty="0">
              <a:solidFill>
                <a:srgbClr val="FF0000"/>
              </a:solidFill>
            </a:endParaRPr>
          </a:p>
          <a:p>
            <a:pPr marL="0" indent="0">
              <a:lnSpc>
                <a:spcPct val="140000"/>
              </a:lnSpc>
              <a:spcBef>
                <a:spcPts val="3072"/>
              </a:spcBef>
              <a:spcAft>
                <a:spcPts val="600"/>
              </a:spcAft>
              <a:buNone/>
            </a:pPr>
            <a:r>
              <a:rPr lang="en-US" sz="2800" dirty="0" smtClean="0"/>
              <a:t>    attempt #2:  </a:t>
            </a:r>
            <a:r>
              <a:rPr lang="en-US" sz="2800" b="1" dirty="0" smtClean="0">
                <a:solidFill>
                  <a:srgbClr val="FF0000"/>
                </a:solidFill>
              </a:rPr>
              <a:t>attacker cannot </a:t>
            </a:r>
            <a:r>
              <a:rPr lang="en-US" sz="2800" b="1" dirty="0">
                <a:solidFill>
                  <a:srgbClr val="FF0000"/>
                </a:solidFill>
              </a:rPr>
              <a:t>r</a:t>
            </a:r>
            <a:r>
              <a:rPr lang="en-US" sz="2800" b="1" dirty="0" smtClean="0">
                <a:solidFill>
                  <a:srgbClr val="FF0000"/>
                </a:solidFill>
              </a:rPr>
              <a:t>ecover all of plaintext</a:t>
            </a:r>
          </a:p>
          <a:p>
            <a:pPr marL="0" indent="0">
              <a:lnSpc>
                <a:spcPct val="140000"/>
              </a:lnSpc>
              <a:spcBef>
                <a:spcPts val="1872"/>
              </a:spcBef>
              <a:buNone/>
            </a:pPr>
            <a:r>
              <a:rPr lang="en-US" sz="2800" dirty="0" smtClean="0"/>
              <a:t>    Recall Shannon’s idea:  </a:t>
            </a:r>
          </a:p>
          <a:p>
            <a:pPr marL="457200" lvl="1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	</a:t>
            </a:r>
            <a:r>
              <a:rPr lang="en-US" sz="2400" b="1" dirty="0" smtClean="0">
                <a:solidFill>
                  <a:srgbClr val="FF0000"/>
                </a:solidFill>
              </a:rPr>
              <a:t>CT should reveal no “info” about PT 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endParaRPr lang="en-US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91360" y="2659680"/>
              <a:ext cx="3351960" cy="1430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78760" y="2649240"/>
                <a:ext cx="3377880" cy="145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5005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9050"/>
            <a:ext cx="8229600" cy="857250"/>
          </a:xfrm>
        </p:spPr>
        <p:txBody>
          <a:bodyPr/>
          <a:lstStyle/>
          <a:p>
            <a:r>
              <a:rPr lang="en-US" dirty="0" smtClean="0"/>
              <a:t>What is a secure cipher?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350"/>
            <a:ext cx="8229600" cy="4114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Attacker’s abilities:    </a:t>
            </a:r>
            <a:r>
              <a:rPr lang="en-US" sz="2800" b="1" dirty="0" smtClean="0">
                <a:solidFill>
                  <a:srgbClr val="FF0000"/>
                </a:solidFill>
              </a:rPr>
              <a:t>CT only attack</a:t>
            </a:r>
            <a:r>
              <a:rPr lang="en-US" sz="2800" dirty="0" smtClean="0"/>
              <a:t>       </a:t>
            </a:r>
            <a:r>
              <a:rPr lang="en-US" sz="2000" dirty="0" smtClean="0"/>
              <a:t>(for now)</a:t>
            </a:r>
            <a:endParaRPr lang="en-US" sz="2000" b="1" dirty="0" smtClean="0">
              <a:solidFill>
                <a:srgbClr val="FF0000"/>
              </a:solidFill>
            </a:endParaRPr>
          </a:p>
          <a:p>
            <a:pPr marL="0" indent="0">
              <a:spcBef>
                <a:spcPts val="2472"/>
              </a:spcBef>
              <a:buNone/>
            </a:pPr>
            <a:r>
              <a:rPr lang="en-US" sz="2800" dirty="0" smtClean="0"/>
              <a:t>Possible security requirements:   </a:t>
            </a:r>
          </a:p>
          <a:p>
            <a:pPr marL="0" indent="0">
              <a:buNone/>
            </a:pPr>
            <a:r>
              <a:rPr lang="en-US" sz="2800" dirty="0"/>
              <a:t> </a:t>
            </a:r>
            <a:r>
              <a:rPr lang="en-US" sz="2800" dirty="0" smtClean="0"/>
              <a:t>   attempt #1:  </a:t>
            </a:r>
            <a:r>
              <a:rPr lang="en-US" sz="2800" b="1" dirty="0" smtClean="0">
                <a:solidFill>
                  <a:srgbClr val="FF0000"/>
                </a:solidFill>
              </a:rPr>
              <a:t>attacker cannot recover secret key</a:t>
            </a:r>
            <a:endParaRPr lang="en-US" sz="2800" b="1" dirty="0">
              <a:solidFill>
                <a:srgbClr val="FF0000"/>
              </a:solidFill>
            </a:endParaRPr>
          </a:p>
          <a:p>
            <a:pPr marL="0" indent="0">
              <a:lnSpc>
                <a:spcPct val="140000"/>
              </a:lnSpc>
              <a:spcBef>
                <a:spcPts val="3072"/>
              </a:spcBef>
              <a:spcAft>
                <a:spcPts val="600"/>
              </a:spcAft>
              <a:buNone/>
            </a:pPr>
            <a:r>
              <a:rPr lang="en-US" sz="2800" dirty="0" smtClean="0"/>
              <a:t>    attempt #2:  </a:t>
            </a:r>
            <a:r>
              <a:rPr lang="en-US" sz="2800" b="1" dirty="0" smtClean="0">
                <a:solidFill>
                  <a:srgbClr val="FF0000"/>
                </a:solidFill>
              </a:rPr>
              <a:t>attacker cannot </a:t>
            </a:r>
            <a:r>
              <a:rPr lang="en-US" sz="2800" b="1" dirty="0">
                <a:solidFill>
                  <a:srgbClr val="FF0000"/>
                </a:solidFill>
              </a:rPr>
              <a:t>r</a:t>
            </a:r>
            <a:r>
              <a:rPr lang="en-US" sz="2800" b="1" dirty="0" smtClean="0">
                <a:solidFill>
                  <a:srgbClr val="FF0000"/>
                </a:solidFill>
              </a:rPr>
              <a:t>ecover all of plaintext</a:t>
            </a:r>
          </a:p>
          <a:p>
            <a:pPr marL="0" indent="0">
              <a:lnSpc>
                <a:spcPct val="140000"/>
              </a:lnSpc>
              <a:spcBef>
                <a:spcPts val="1872"/>
              </a:spcBef>
              <a:buNone/>
            </a:pPr>
            <a:r>
              <a:rPr lang="en-US" sz="2800" dirty="0" smtClean="0"/>
              <a:t>    Shannon’s idea:  </a:t>
            </a:r>
          </a:p>
          <a:p>
            <a:pPr marL="457200" lvl="1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400" dirty="0"/>
              <a:t>	</a:t>
            </a:r>
            <a:r>
              <a:rPr lang="en-US" sz="2400" dirty="0" smtClean="0"/>
              <a:t>	</a:t>
            </a:r>
            <a:r>
              <a:rPr lang="en-US" sz="2400" b="1" dirty="0" smtClean="0">
                <a:solidFill>
                  <a:srgbClr val="FF0000"/>
                </a:solidFill>
              </a:rPr>
              <a:t>CT should reveal no “info” about PT 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endParaRPr lang="en-US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420000" y="2688480"/>
              <a:ext cx="5130720" cy="1244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08480" y="2680560"/>
                <a:ext cx="5154120" cy="126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9034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04800" y="3028950"/>
            <a:ext cx="8458200" cy="12192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04800" y="1657350"/>
            <a:ext cx="8458200" cy="12192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 Shannon’s perfect secrecy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Let (E,D) be a cipher over (K,M,C) </a:t>
            </a:r>
          </a:p>
          <a:p>
            <a:pPr marL="0" indent="0">
              <a:spcBef>
                <a:spcPts val="2376"/>
              </a:spcBef>
              <a:buNone/>
            </a:pPr>
            <a:r>
              <a:rPr lang="en-US" dirty="0" smtClean="0"/>
              <a:t>(E,D) has perfect secrecy if      ∀ m</a:t>
            </a:r>
            <a:r>
              <a:rPr lang="en-US" baseline="-25000" dirty="0" smtClean="0"/>
              <a:t>0</a:t>
            </a:r>
            <a:r>
              <a:rPr lang="en-US" dirty="0" smtClean="0"/>
              <a:t>, m</a:t>
            </a:r>
            <a:r>
              <a:rPr lang="en-US" baseline="-25000" dirty="0" smtClean="0"/>
              <a:t>1</a:t>
            </a:r>
            <a:r>
              <a:rPr lang="en-US" dirty="0" smtClean="0"/>
              <a:t> ∈ M    (  |m</a:t>
            </a:r>
            <a:r>
              <a:rPr lang="en-US" baseline="-25000" dirty="0" smtClean="0"/>
              <a:t>0</a:t>
            </a:r>
            <a:r>
              <a:rPr lang="en-US" dirty="0" smtClean="0"/>
              <a:t>| = |m</a:t>
            </a:r>
            <a:r>
              <a:rPr lang="en-US" baseline="-25000" dirty="0" smtClean="0"/>
              <a:t>1</a:t>
            </a:r>
            <a:r>
              <a:rPr lang="en-US" dirty="0" smtClean="0"/>
              <a:t>| )</a:t>
            </a:r>
          </a:p>
          <a:p>
            <a:pPr marL="0" indent="0">
              <a:spcBef>
                <a:spcPts val="2376"/>
              </a:spcBef>
              <a:buNone/>
            </a:pPr>
            <a:r>
              <a:rPr lang="en-US" dirty="0" smtClean="0"/>
              <a:t> </a:t>
            </a:r>
            <a:r>
              <a:rPr lang="en-US" dirty="0"/>
              <a:t>	</a:t>
            </a:r>
            <a:r>
              <a:rPr lang="en-US" dirty="0" smtClean="0"/>
              <a:t>       </a:t>
            </a:r>
            <a:r>
              <a:rPr lang="en-US" dirty="0" smtClean="0">
                <a:solidFill>
                  <a:srgbClr val="0000FF"/>
                </a:solidFill>
              </a:rPr>
              <a:t>{ E(k,m</a:t>
            </a:r>
            <a:r>
              <a:rPr lang="en-US" baseline="-25000" dirty="0" smtClean="0">
                <a:solidFill>
                  <a:srgbClr val="0000FF"/>
                </a:solidFill>
              </a:rPr>
              <a:t>0</a:t>
            </a:r>
            <a:r>
              <a:rPr lang="en-US" dirty="0" smtClean="0">
                <a:solidFill>
                  <a:srgbClr val="0000FF"/>
                </a:solidFill>
              </a:rPr>
              <a:t>) }     =    { E(k,m</a:t>
            </a:r>
            <a:r>
              <a:rPr lang="en-US" baseline="-25000" dirty="0" smtClean="0">
                <a:solidFill>
                  <a:srgbClr val="0000FF"/>
                </a:solidFill>
              </a:rPr>
              <a:t>1</a:t>
            </a:r>
            <a:r>
              <a:rPr lang="en-US" dirty="0" smtClean="0">
                <a:solidFill>
                  <a:srgbClr val="0000FF"/>
                </a:solidFill>
              </a:rPr>
              <a:t>) }       where   </a:t>
            </a:r>
            <a:r>
              <a:rPr lang="en-US" dirty="0" err="1" smtClean="0">
                <a:solidFill>
                  <a:srgbClr val="0000FF"/>
                </a:solidFill>
              </a:rPr>
              <a:t>k⟵K</a:t>
            </a:r>
            <a:endParaRPr lang="en-US" dirty="0" smtClean="0">
              <a:solidFill>
                <a:srgbClr val="0000FF"/>
              </a:solidFill>
            </a:endParaRPr>
          </a:p>
          <a:p>
            <a:pPr marL="0" indent="0">
              <a:spcBef>
                <a:spcPts val="2376"/>
              </a:spcBef>
              <a:buNone/>
            </a:pPr>
            <a:r>
              <a:rPr lang="en-US" dirty="0"/>
              <a:t>(E,D) has perfect secrecy if      ∀ m</a:t>
            </a:r>
            <a:r>
              <a:rPr lang="en-US" baseline="-25000" dirty="0"/>
              <a:t>0</a:t>
            </a:r>
            <a:r>
              <a:rPr lang="en-US" dirty="0"/>
              <a:t>, m</a:t>
            </a:r>
            <a:r>
              <a:rPr lang="en-US" baseline="-25000" dirty="0"/>
              <a:t>1</a:t>
            </a:r>
            <a:r>
              <a:rPr lang="en-US" dirty="0"/>
              <a:t> ∈ M    ( </a:t>
            </a:r>
            <a:r>
              <a:rPr lang="en-US" dirty="0" smtClean="0"/>
              <a:t> </a:t>
            </a:r>
            <a:r>
              <a:rPr lang="en-US" dirty="0"/>
              <a:t>|m</a:t>
            </a:r>
            <a:r>
              <a:rPr lang="en-US" baseline="-25000" dirty="0"/>
              <a:t>0</a:t>
            </a:r>
            <a:r>
              <a:rPr lang="en-US" dirty="0"/>
              <a:t>| = |m</a:t>
            </a:r>
            <a:r>
              <a:rPr lang="en-US" baseline="-25000" dirty="0"/>
              <a:t>1</a:t>
            </a:r>
            <a:r>
              <a:rPr lang="en-US" dirty="0"/>
              <a:t>| )</a:t>
            </a:r>
          </a:p>
          <a:p>
            <a:pPr marL="0" indent="0">
              <a:spcBef>
                <a:spcPts val="2376"/>
              </a:spcBef>
              <a:buNone/>
            </a:pPr>
            <a:r>
              <a:rPr lang="en-US" dirty="0"/>
              <a:t> 	       </a:t>
            </a:r>
            <a:r>
              <a:rPr lang="en-US" dirty="0">
                <a:solidFill>
                  <a:srgbClr val="0000FF"/>
                </a:solidFill>
              </a:rPr>
              <a:t>{ E(k,m</a:t>
            </a:r>
            <a:r>
              <a:rPr lang="en-US" baseline="-25000" dirty="0">
                <a:solidFill>
                  <a:srgbClr val="0000FF"/>
                </a:solidFill>
              </a:rPr>
              <a:t>0</a:t>
            </a:r>
            <a:r>
              <a:rPr lang="en-US" dirty="0">
                <a:solidFill>
                  <a:srgbClr val="0000FF"/>
                </a:solidFill>
              </a:rPr>
              <a:t>) } </a:t>
            </a:r>
            <a:r>
              <a:rPr lang="en-US" dirty="0" smtClean="0">
                <a:solidFill>
                  <a:srgbClr val="0000FF"/>
                </a:solidFill>
              </a:rPr>
              <a:t>  </a:t>
            </a:r>
            <a:r>
              <a:rPr lang="en-US" b="1" dirty="0" smtClean="0">
                <a:solidFill>
                  <a:srgbClr val="0000FF"/>
                </a:solidFill>
              </a:rPr>
              <a:t>≈</a:t>
            </a:r>
            <a:r>
              <a:rPr lang="en-US" b="1" baseline="-25000" dirty="0">
                <a:solidFill>
                  <a:srgbClr val="0000FF"/>
                </a:solidFill>
              </a:rPr>
              <a:t>p</a:t>
            </a:r>
            <a:r>
              <a:rPr lang="en-US" b="1" dirty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  { </a:t>
            </a:r>
            <a:r>
              <a:rPr lang="en-US" dirty="0">
                <a:solidFill>
                  <a:srgbClr val="0000FF"/>
                </a:solidFill>
              </a:rPr>
              <a:t>E(k,m</a:t>
            </a:r>
            <a:r>
              <a:rPr lang="en-US" baseline="-25000" dirty="0">
                <a:solidFill>
                  <a:srgbClr val="0000FF"/>
                </a:solidFill>
              </a:rPr>
              <a:t>1</a:t>
            </a:r>
            <a:r>
              <a:rPr lang="en-US" dirty="0">
                <a:solidFill>
                  <a:srgbClr val="0000FF"/>
                </a:solidFill>
              </a:rPr>
              <a:t>) }       where   </a:t>
            </a:r>
            <a:r>
              <a:rPr lang="en-US" dirty="0" err="1">
                <a:solidFill>
                  <a:srgbClr val="0000FF"/>
                </a:solidFill>
              </a:rPr>
              <a:t>k⟵</a:t>
            </a:r>
            <a:r>
              <a:rPr lang="en-US" dirty="0" err="1" smtClean="0">
                <a:solidFill>
                  <a:srgbClr val="0000FF"/>
                </a:solidFill>
              </a:rPr>
              <a:t>K</a:t>
            </a:r>
            <a:endParaRPr lang="en-US" dirty="0" smtClean="0">
              <a:solidFill>
                <a:srgbClr val="0000FF"/>
              </a:solidFill>
            </a:endParaRPr>
          </a:p>
          <a:p>
            <a:pPr marL="0" indent="0">
              <a:spcBef>
                <a:spcPts val="2376"/>
              </a:spcBef>
              <a:buNone/>
            </a:pPr>
            <a:r>
              <a:rPr lang="en-US" dirty="0" smtClean="0"/>
              <a:t>… but also need adversary to exhibit  m</a:t>
            </a:r>
            <a:r>
              <a:rPr lang="en-US" baseline="-25000" dirty="0" smtClean="0"/>
              <a:t>0</a:t>
            </a:r>
            <a:r>
              <a:rPr lang="en-US" dirty="0"/>
              <a:t>, m</a:t>
            </a:r>
            <a:r>
              <a:rPr lang="en-US" baseline="-25000" dirty="0"/>
              <a:t>1</a:t>
            </a:r>
            <a:r>
              <a:rPr lang="en-US" dirty="0"/>
              <a:t> ∈ M </a:t>
            </a:r>
            <a:r>
              <a:rPr lang="en-US" dirty="0" smtClean="0"/>
              <a:t>explicitly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665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57150"/>
            <a:ext cx="8229600" cy="628650"/>
          </a:xfrm>
        </p:spPr>
        <p:txBody>
          <a:bodyPr>
            <a:normAutofit fontScale="90000"/>
          </a:bodyPr>
          <a:lstStyle/>
          <a:p>
            <a:r>
              <a:rPr lang="en-US" dirty="0"/>
              <a:t>Semantic Security </a:t>
            </a:r>
            <a:r>
              <a:rPr lang="en-US" sz="3100" dirty="0"/>
              <a:t>(</a:t>
            </a:r>
            <a:r>
              <a:rPr lang="en-US" sz="3100" dirty="0" smtClean="0"/>
              <a:t>one</a:t>
            </a:r>
            <a:r>
              <a:rPr lang="en-US" sz="3100" dirty="0"/>
              <a:t>-time </a:t>
            </a:r>
            <a:r>
              <a:rPr lang="en-US" sz="3100" dirty="0" smtClean="0"/>
              <a:t>key)</a:t>
            </a:r>
            <a:endParaRPr lang="en-US" sz="3100" dirty="0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71550"/>
            <a:ext cx="8686800" cy="4191000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dirty="0" smtClean="0"/>
              <a:t>For   </a:t>
            </a:r>
            <a:r>
              <a:rPr lang="en-US" dirty="0"/>
              <a:t>b=0,1   define </a:t>
            </a:r>
            <a:r>
              <a:rPr lang="en-US" dirty="0" smtClean="0"/>
              <a:t>experiments EXP(0) and EXP(1) </a:t>
            </a:r>
            <a:r>
              <a:rPr lang="en-US" dirty="0"/>
              <a:t>as: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 marL="0" indent="0">
              <a:lnSpc>
                <a:spcPct val="90000"/>
              </a:lnSpc>
              <a:spcBef>
                <a:spcPct val="100000"/>
              </a:spcBef>
              <a:buNone/>
            </a:pPr>
            <a:endParaRPr lang="en-US" dirty="0"/>
          </a:p>
          <a:p>
            <a:pPr marL="0" indent="0">
              <a:spcBef>
                <a:spcPts val="4232"/>
              </a:spcBef>
              <a:buNone/>
            </a:pPr>
            <a:r>
              <a:rPr lang="en-US" dirty="0" smtClean="0"/>
              <a:t>	for b=0,1:  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b</a:t>
            </a:r>
            <a:r>
              <a:rPr lang="en-US" dirty="0" smtClean="0"/>
              <a:t> := [ event that EXP(b)=1  ]</a:t>
            </a:r>
            <a:endParaRPr lang="en-US" dirty="0"/>
          </a:p>
          <a:p>
            <a:pPr marL="0" indent="0">
              <a:spcBef>
                <a:spcPts val="2432"/>
              </a:spcBef>
              <a:buNone/>
            </a:pPr>
            <a:r>
              <a:rPr lang="en-US" dirty="0" smtClean="0"/>
              <a:t>	</a:t>
            </a:r>
            <a:r>
              <a:rPr lang="en-US" dirty="0" err="1" smtClean="0"/>
              <a:t>Adv</a:t>
            </a:r>
            <a:r>
              <a:rPr lang="en-US" baseline="-25000" dirty="0" err="1" smtClean="0"/>
              <a:t>SS</a:t>
            </a:r>
            <a:r>
              <a:rPr lang="en-US" dirty="0" smtClean="0"/>
              <a:t>[A,E] := </a:t>
            </a:r>
            <a:r>
              <a:rPr lang="en-US" sz="3600" dirty="0" smtClean="0"/>
              <a:t>|</a:t>
            </a:r>
            <a:r>
              <a:rPr lang="en-US" dirty="0" smtClean="0"/>
              <a:t> </a:t>
            </a:r>
            <a:r>
              <a:rPr lang="en-US" dirty="0" err="1" smtClean="0"/>
              <a:t>Pr</a:t>
            </a:r>
            <a:r>
              <a:rPr lang="en-US" dirty="0" smtClean="0"/>
              <a:t>[ W</a:t>
            </a:r>
            <a:r>
              <a:rPr lang="en-US" baseline="-25000" dirty="0" smtClean="0"/>
              <a:t>0</a:t>
            </a:r>
            <a:r>
              <a:rPr lang="en-US" dirty="0" smtClean="0"/>
              <a:t> ] −  </a:t>
            </a:r>
            <a:r>
              <a:rPr lang="en-US" dirty="0" err="1" smtClean="0"/>
              <a:t>Pr</a:t>
            </a:r>
            <a:r>
              <a:rPr lang="en-US" dirty="0"/>
              <a:t>[ </a:t>
            </a:r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dirty="0" smtClean="0"/>
              <a:t> </a:t>
            </a:r>
            <a:r>
              <a:rPr lang="en-US" dirty="0"/>
              <a:t>] </a:t>
            </a:r>
            <a:r>
              <a:rPr lang="en-US" sz="3600" dirty="0" smtClean="0"/>
              <a:t>|</a:t>
            </a:r>
            <a:r>
              <a:rPr lang="en-US" dirty="0" smtClean="0"/>
              <a:t>     ∈ [0,1]</a:t>
            </a:r>
            <a:endParaRPr lang="en-US" dirty="0"/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1447800" y="2152652"/>
            <a:ext cx="1295400" cy="1188244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Chal.</a:t>
            </a:r>
          </a:p>
        </p:txBody>
      </p:sp>
      <p:sp>
        <p:nvSpPr>
          <p:cNvPr id="11269" name="Line 5"/>
          <p:cNvSpPr>
            <a:spLocks noChangeShapeType="1"/>
          </p:cNvSpPr>
          <p:nvPr/>
        </p:nvSpPr>
        <p:spPr bwMode="auto">
          <a:xfrm>
            <a:off x="2057400" y="1638301"/>
            <a:ext cx="0" cy="5143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1270" name="Text Box 6"/>
          <p:cNvSpPr txBox="1">
            <a:spLocks noChangeArrowheads="1"/>
          </p:cNvSpPr>
          <p:nvPr/>
        </p:nvSpPr>
        <p:spPr bwMode="auto">
          <a:xfrm>
            <a:off x="2028826" y="1504950"/>
            <a:ext cx="34636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/>
              <a:t>b</a:t>
            </a:r>
          </a:p>
        </p:txBody>
      </p:sp>
      <p:sp>
        <p:nvSpPr>
          <p:cNvPr id="11271" name="Rectangle 7"/>
          <p:cNvSpPr>
            <a:spLocks noChangeArrowheads="1"/>
          </p:cNvSpPr>
          <p:nvPr/>
        </p:nvSpPr>
        <p:spPr bwMode="auto">
          <a:xfrm>
            <a:off x="6629400" y="2152652"/>
            <a:ext cx="1295400" cy="1188244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Adv. A</a:t>
            </a:r>
          </a:p>
        </p:txBody>
      </p:sp>
      <p:sp>
        <p:nvSpPr>
          <p:cNvPr id="11272" name="Text Box 8"/>
          <p:cNvSpPr txBox="1">
            <a:spLocks noChangeArrowheads="1"/>
          </p:cNvSpPr>
          <p:nvPr/>
        </p:nvSpPr>
        <p:spPr bwMode="auto">
          <a:xfrm>
            <a:off x="1752601" y="2506267"/>
            <a:ext cx="63731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/>
              <a:t>k</a:t>
            </a:r>
            <a:r>
              <a:rPr lang="en-US">
                <a:sym typeface="Symbol" pitchFamily="18" charset="2"/>
              </a:rPr>
              <a:t>K</a:t>
            </a:r>
            <a:endParaRPr lang="en-US" b="1">
              <a:cs typeface="Arial" charset="0"/>
              <a:sym typeface="Symbol" pitchFamily="18" charset="2"/>
            </a:endParaRPr>
          </a:p>
        </p:txBody>
      </p:sp>
      <p:grpSp>
        <p:nvGrpSpPr>
          <p:cNvPr id="11285" name="Group 21"/>
          <p:cNvGrpSpPr>
            <a:grpSpLocks/>
          </p:cNvGrpSpPr>
          <p:nvPr/>
        </p:nvGrpSpPr>
        <p:grpSpPr bwMode="auto">
          <a:xfrm>
            <a:off x="2819400" y="2235995"/>
            <a:ext cx="3810000" cy="403622"/>
            <a:chOff x="1776" y="1783"/>
            <a:chExt cx="2400" cy="339"/>
          </a:xfrm>
        </p:grpSpPr>
        <p:sp>
          <p:nvSpPr>
            <p:cNvPr id="11274" name="Line 10"/>
            <p:cNvSpPr>
              <a:spLocks noChangeShapeType="1"/>
            </p:cNvSpPr>
            <p:nvPr/>
          </p:nvSpPr>
          <p:spPr bwMode="auto">
            <a:xfrm flipH="1">
              <a:off x="1776" y="2122"/>
              <a:ext cx="2400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275" name="Text Box 11"/>
            <p:cNvSpPr txBox="1">
              <a:spLocks noChangeArrowheads="1"/>
            </p:cNvSpPr>
            <p:nvPr/>
          </p:nvSpPr>
          <p:spPr bwMode="auto">
            <a:xfrm>
              <a:off x="1968" y="1783"/>
              <a:ext cx="1980" cy="3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000" dirty="0"/>
                <a:t>m</a:t>
              </a:r>
              <a:r>
                <a:rPr lang="en-US" sz="2000" baseline="-25000" dirty="0"/>
                <a:t>0</a:t>
              </a:r>
              <a:r>
                <a:rPr lang="en-US" sz="2000" dirty="0"/>
                <a:t> , m</a:t>
              </a:r>
              <a:r>
                <a:rPr lang="en-US" sz="2000" baseline="-25000" dirty="0"/>
                <a:t>1  </a:t>
              </a:r>
              <a:r>
                <a:rPr lang="en-US" sz="2000" dirty="0">
                  <a:sym typeface="Symbol" pitchFamily="18" charset="2"/>
                </a:rPr>
                <a:t> M :    |m</a:t>
              </a:r>
              <a:r>
                <a:rPr lang="en-US" sz="2000" baseline="-25000" dirty="0">
                  <a:sym typeface="Symbol" pitchFamily="18" charset="2"/>
                </a:rPr>
                <a:t>0</a:t>
              </a:r>
              <a:r>
                <a:rPr lang="en-US" sz="2000" dirty="0">
                  <a:sym typeface="Symbol" pitchFamily="18" charset="2"/>
                </a:rPr>
                <a:t>| = |m</a:t>
              </a:r>
              <a:r>
                <a:rPr lang="en-US" sz="2000" baseline="-25000" dirty="0">
                  <a:sym typeface="Symbol" pitchFamily="18" charset="2"/>
                </a:rPr>
                <a:t>1</a:t>
              </a:r>
              <a:r>
                <a:rPr lang="en-US" sz="2000" dirty="0">
                  <a:sym typeface="Symbol" pitchFamily="18" charset="2"/>
                </a:rPr>
                <a:t>|</a:t>
              </a:r>
            </a:p>
          </p:txBody>
        </p:sp>
      </p:grpSp>
      <p:grpSp>
        <p:nvGrpSpPr>
          <p:cNvPr id="11284" name="Group 20"/>
          <p:cNvGrpSpPr>
            <a:grpSpLocks/>
          </p:cNvGrpSpPr>
          <p:nvPr/>
        </p:nvGrpSpPr>
        <p:grpSpPr bwMode="auto">
          <a:xfrm>
            <a:off x="2819400" y="2693198"/>
            <a:ext cx="3733800" cy="461963"/>
            <a:chOff x="1776" y="2051"/>
            <a:chExt cx="2352" cy="388"/>
          </a:xfrm>
        </p:grpSpPr>
        <p:sp>
          <p:nvSpPr>
            <p:cNvPr id="11277" name="Line 13"/>
            <p:cNvSpPr>
              <a:spLocks noChangeShapeType="1"/>
            </p:cNvSpPr>
            <p:nvPr/>
          </p:nvSpPr>
          <p:spPr bwMode="auto">
            <a:xfrm>
              <a:off x="1776" y="2410"/>
              <a:ext cx="2352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278" name="Text Box 14"/>
            <p:cNvSpPr txBox="1">
              <a:spLocks noChangeArrowheads="1"/>
            </p:cNvSpPr>
            <p:nvPr/>
          </p:nvSpPr>
          <p:spPr bwMode="auto">
            <a:xfrm>
              <a:off x="2448" y="2051"/>
              <a:ext cx="971" cy="3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 </a:t>
              </a:r>
              <a:r>
                <a:rPr lang="en-US" sz="2000" dirty="0">
                  <a:sym typeface="Symbol" pitchFamily="18" charset="2"/>
                </a:rPr>
                <a:t> </a:t>
              </a:r>
              <a:r>
                <a:rPr lang="en-US" sz="2000" dirty="0"/>
                <a:t>E(k, </a:t>
              </a:r>
              <a:r>
                <a:rPr lang="en-US" sz="2400" b="1" dirty="0" err="1"/>
                <a:t>m</a:t>
              </a:r>
              <a:r>
                <a:rPr lang="en-US" sz="2400" b="1" baseline="-25000" dirty="0" err="1"/>
                <a:t>b</a:t>
              </a:r>
              <a:r>
                <a:rPr lang="en-US" sz="2000" dirty="0"/>
                <a:t>)</a:t>
              </a:r>
            </a:p>
          </p:txBody>
        </p:sp>
      </p:grpSp>
      <p:grpSp>
        <p:nvGrpSpPr>
          <p:cNvPr id="11286" name="Group 22"/>
          <p:cNvGrpSpPr>
            <a:grpSpLocks/>
          </p:cNvGrpSpPr>
          <p:nvPr/>
        </p:nvGrpSpPr>
        <p:grpSpPr bwMode="auto">
          <a:xfrm>
            <a:off x="7239000" y="3340894"/>
            <a:ext cx="1377950" cy="678656"/>
            <a:chOff x="4560" y="2842"/>
            <a:chExt cx="868" cy="570"/>
          </a:xfrm>
        </p:grpSpPr>
        <p:sp>
          <p:nvSpPr>
            <p:cNvPr id="11280" name="Line 16"/>
            <p:cNvSpPr>
              <a:spLocks noChangeShapeType="1"/>
            </p:cNvSpPr>
            <p:nvPr/>
          </p:nvSpPr>
          <p:spPr bwMode="auto">
            <a:xfrm>
              <a:off x="4560" y="2842"/>
              <a:ext cx="0" cy="4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281" name="Text Box 17"/>
            <p:cNvSpPr txBox="1">
              <a:spLocks noChangeArrowheads="1"/>
            </p:cNvSpPr>
            <p:nvPr/>
          </p:nvSpPr>
          <p:spPr bwMode="auto">
            <a:xfrm>
              <a:off x="4568" y="3024"/>
              <a:ext cx="860" cy="3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400"/>
                <a:t>b’ </a:t>
              </a:r>
              <a:r>
                <a:rPr lang="en-US" sz="2400">
                  <a:sym typeface="Symbol" pitchFamily="18" charset="2"/>
                </a:rPr>
                <a:t> {0,1}</a:t>
              </a:r>
              <a:endParaRPr lang="en-US" sz="2400"/>
            </a:p>
          </p:txBody>
        </p:sp>
      </p:grpSp>
      <p:sp>
        <p:nvSpPr>
          <p:cNvPr id="11282" name="Rectangle 18"/>
          <p:cNvSpPr>
            <a:spLocks noChangeArrowheads="1"/>
          </p:cNvSpPr>
          <p:nvPr/>
        </p:nvSpPr>
        <p:spPr bwMode="auto">
          <a:xfrm>
            <a:off x="762000" y="1924052"/>
            <a:ext cx="7924800" cy="1588294"/>
          </a:xfrm>
          <a:prstGeom prst="rect">
            <a:avLst/>
          </a:prstGeom>
          <a:noFill/>
          <a:ln w="38100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782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57150"/>
            <a:ext cx="8229600" cy="628650"/>
          </a:xfrm>
        </p:spPr>
        <p:txBody>
          <a:bodyPr>
            <a:normAutofit fontScale="90000"/>
          </a:bodyPr>
          <a:lstStyle/>
          <a:p>
            <a:r>
              <a:rPr lang="en-US" dirty="0"/>
              <a:t>Semantic Security </a:t>
            </a:r>
            <a:r>
              <a:rPr lang="en-US" sz="3100" dirty="0"/>
              <a:t>(</a:t>
            </a:r>
            <a:r>
              <a:rPr lang="en-US" sz="3100" dirty="0" smtClean="0"/>
              <a:t>one</a:t>
            </a:r>
            <a:r>
              <a:rPr lang="en-US" sz="3100" dirty="0"/>
              <a:t>-time </a:t>
            </a:r>
            <a:r>
              <a:rPr lang="en-US" sz="3100" dirty="0" smtClean="0"/>
              <a:t>key)</a:t>
            </a:r>
            <a:endParaRPr lang="en-US" sz="3100" dirty="0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71550"/>
            <a:ext cx="8686800" cy="4191000"/>
          </a:xfrm>
        </p:spPr>
        <p:txBody>
          <a:bodyPr>
            <a:normAutofit/>
          </a:bodyPr>
          <a:lstStyle/>
          <a:p>
            <a:pPr marL="0" indent="0">
              <a:spcBef>
                <a:spcPts val="3032"/>
              </a:spcBef>
              <a:buNone/>
            </a:pPr>
            <a:r>
              <a:rPr lang="en-US" dirty="0" err="1"/>
              <a:t>Def</a:t>
            </a:r>
            <a:r>
              <a:rPr lang="en-US" dirty="0" smtClean="0"/>
              <a:t>:   </a:t>
            </a:r>
            <a:r>
              <a:rPr lang="en-US" dirty="0">
                <a:latin typeface="Castellar" pitchFamily="18" charset="0"/>
              </a:rPr>
              <a:t>E</a:t>
            </a:r>
            <a:r>
              <a:rPr lang="en-US" dirty="0"/>
              <a:t> is </a:t>
            </a:r>
            <a:r>
              <a:rPr lang="en-US" b="1" dirty="0" smtClean="0"/>
              <a:t>semantically secure</a:t>
            </a:r>
            <a:r>
              <a:rPr lang="en-US" dirty="0" smtClean="0"/>
              <a:t> if </a:t>
            </a:r>
            <a:r>
              <a:rPr lang="en-US" dirty="0"/>
              <a:t>for all </a:t>
            </a:r>
            <a:r>
              <a:rPr lang="en-US" dirty="0" smtClean="0"/>
              <a:t>efficient  A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	        </a:t>
            </a:r>
            <a:r>
              <a:rPr lang="en-US" dirty="0" err="1" smtClean="0">
                <a:solidFill>
                  <a:schemeClr val="accent2"/>
                </a:solidFill>
              </a:rPr>
              <a:t>Adv</a:t>
            </a:r>
            <a:r>
              <a:rPr lang="en-US" baseline="-25000" dirty="0" err="1" smtClean="0">
                <a:solidFill>
                  <a:schemeClr val="accent2"/>
                </a:solidFill>
              </a:rPr>
              <a:t>SS</a:t>
            </a:r>
            <a:r>
              <a:rPr lang="en-US" dirty="0" smtClean="0">
                <a:solidFill>
                  <a:schemeClr val="accent2"/>
                </a:solidFill>
              </a:rPr>
              <a:t>[</a:t>
            </a:r>
            <a:r>
              <a:rPr lang="en-US" dirty="0">
                <a:solidFill>
                  <a:schemeClr val="accent2"/>
                </a:solidFill>
              </a:rPr>
              <a:t>A,</a:t>
            </a:r>
            <a:r>
              <a:rPr lang="en-US" dirty="0">
                <a:latin typeface="Castellar" pitchFamily="18" charset="0"/>
              </a:rPr>
              <a:t>E</a:t>
            </a:r>
            <a:r>
              <a:rPr lang="en-US" dirty="0" smtClean="0">
                <a:solidFill>
                  <a:schemeClr val="accent2"/>
                </a:solidFill>
              </a:rPr>
              <a:t>]</a:t>
            </a:r>
            <a:r>
              <a:rPr lang="en-US" sz="3600" dirty="0" smtClean="0">
                <a:solidFill>
                  <a:schemeClr val="accent2"/>
                </a:solidFill>
              </a:rPr>
              <a:t>    </a:t>
            </a:r>
            <a:r>
              <a:rPr lang="en-US" dirty="0" smtClean="0"/>
              <a:t>is negligible.</a:t>
            </a:r>
          </a:p>
          <a:p>
            <a:pPr marL="0" indent="0">
              <a:spcBef>
                <a:spcPts val="3032"/>
              </a:spcBef>
              <a:buNone/>
            </a:pPr>
            <a:endParaRPr lang="en-US" dirty="0"/>
          </a:p>
          <a:p>
            <a:pPr marL="0" indent="0">
              <a:spcBef>
                <a:spcPts val="3032"/>
              </a:spcBef>
              <a:buNone/>
              <a:tabLst>
                <a:tab pos="520700" algn="l"/>
              </a:tabLst>
            </a:pPr>
            <a:r>
              <a:rPr lang="en-US" dirty="0"/>
              <a:t>⇒   for all explicit m</a:t>
            </a:r>
            <a:r>
              <a:rPr lang="en-US" baseline="-25000" dirty="0"/>
              <a:t>0</a:t>
            </a:r>
            <a:r>
              <a:rPr lang="en-US" dirty="0"/>
              <a:t> , m</a:t>
            </a:r>
            <a:r>
              <a:rPr lang="en-US" baseline="-25000" dirty="0"/>
              <a:t>1  </a:t>
            </a:r>
            <a:r>
              <a:rPr lang="en-US" dirty="0">
                <a:sym typeface="Symbol" pitchFamily="18" charset="2"/>
              </a:rPr>
              <a:t> M :     </a:t>
            </a:r>
            <a:r>
              <a:rPr lang="en-US" sz="3200" dirty="0">
                <a:solidFill>
                  <a:srgbClr val="0000FF"/>
                </a:solidFill>
              </a:rPr>
              <a:t>{</a:t>
            </a:r>
            <a:r>
              <a:rPr lang="en-US" dirty="0">
                <a:solidFill>
                  <a:srgbClr val="0000FF"/>
                </a:solidFill>
              </a:rPr>
              <a:t> E(k,m</a:t>
            </a:r>
            <a:r>
              <a:rPr lang="en-US" baseline="-25000" dirty="0">
                <a:solidFill>
                  <a:srgbClr val="0000FF"/>
                </a:solidFill>
              </a:rPr>
              <a:t>0</a:t>
            </a:r>
            <a:r>
              <a:rPr lang="en-US" dirty="0">
                <a:solidFill>
                  <a:srgbClr val="0000FF"/>
                </a:solidFill>
              </a:rPr>
              <a:t>) </a:t>
            </a:r>
            <a:r>
              <a:rPr lang="en-US" sz="3200" dirty="0">
                <a:solidFill>
                  <a:srgbClr val="0000FF"/>
                </a:solidFill>
              </a:rPr>
              <a:t>}</a:t>
            </a:r>
            <a:r>
              <a:rPr lang="en-US" dirty="0">
                <a:solidFill>
                  <a:srgbClr val="0000FF"/>
                </a:solidFill>
              </a:rPr>
              <a:t>   </a:t>
            </a:r>
            <a:r>
              <a:rPr lang="en-US" b="1" dirty="0">
                <a:solidFill>
                  <a:srgbClr val="0000FF"/>
                </a:solidFill>
              </a:rPr>
              <a:t>≈</a:t>
            </a:r>
            <a:r>
              <a:rPr lang="en-US" b="1" baseline="-25000" dirty="0">
                <a:solidFill>
                  <a:srgbClr val="0000FF"/>
                </a:solidFill>
              </a:rPr>
              <a:t>p</a:t>
            </a:r>
            <a:r>
              <a:rPr lang="en-US" b="1" dirty="0">
                <a:solidFill>
                  <a:srgbClr val="0000FF"/>
                </a:solidFill>
              </a:rPr>
              <a:t> </a:t>
            </a:r>
            <a:r>
              <a:rPr lang="en-US" dirty="0">
                <a:solidFill>
                  <a:srgbClr val="0000FF"/>
                </a:solidFill>
              </a:rPr>
              <a:t>  </a:t>
            </a:r>
            <a:r>
              <a:rPr lang="en-US" sz="3200" dirty="0">
                <a:solidFill>
                  <a:srgbClr val="0000FF"/>
                </a:solidFill>
              </a:rPr>
              <a:t>{</a:t>
            </a:r>
            <a:r>
              <a:rPr lang="en-US" dirty="0">
                <a:solidFill>
                  <a:srgbClr val="0000FF"/>
                </a:solidFill>
              </a:rPr>
              <a:t> E(k,m</a:t>
            </a:r>
            <a:r>
              <a:rPr lang="en-US" baseline="-25000" dirty="0">
                <a:solidFill>
                  <a:srgbClr val="0000FF"/>
                </a:solidFill>
              </a:rPr>
              <a:t>1</a:t>
            </a:r>
            <a:r>
              <a:rPr lang="en-US" dirty="0">
                <a:solidFill>
                  <a:srgbClr val="0000FF"/>
                </a:solidFill>
              </a:rPr>
              <a:t>) </a:t>
            </a:r>
            <a:r>
              <a:rPr lang="en-US" sz="3200" dirty="0">
                <a:solidFill>
                  <a:srgbClr val="0000FF"/>
                </a:solidFill>
              </a:rPr>
              <a:t>}</a:t>
            </a:r>
            <a:r>
              <a:rPr lang="en-US" dirty="0">
                <a:solidFill>
                  <a:srgbClr val="0000FF"/>
                </a:solidFill>
              </a:rPr>
              <a:t> </a:t>
            </a:r>
            <a:endParaRPr lang="en-US" dirty="0"/>
          </a:p>
          <a:p>
            <a:pPr marL="0" indent="0">
              <a:spcBef>
                <a:spcPts val="3032"/>
              </a:spcBef>
              <a:buNone/>
              <a:tabLst>
                <a:tab pos="520700" algn="l"/>
              </a:tabLs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098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2" name="Rectangle 28"/>
          <p:cNvSpPr>
            <a:spLocks noChangeArrowheads="1"/>
          </p:cNvSpPr>
          <p:nvPr/>
        </p:nvSpPr>
        <p:spPr bwMode="auto">
          <a:xfrm>
            <a:off x="4267200" y="2465783"/>
            <a:ext cx="4572000" cy="1600200"/>
          </a:xfrm>
          <a:prstGeom prst="rect">
            <a:avLst/>
          </a:prstGeom>
          <a:solidFill>
            <a:srgbClr val="EAEAEA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Adv. B  (us)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71450"/>
            <a:ext cx="8229600" cy="857250"/>
          </a:xfrm>
        </p:spPr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742950"/>
            <a:ext cx="8991600" cy="1066800"/>
          </a:xfrm>
        </p:spPr>
        <p:txBody>
          <a:bodyPr>
            <a:normAutofit/>
          </a:bodyPr>
          <a:lstStyle/>
          <a:p>
            <a:pPr marL="0" indent="0">
              <a:spcBef>
                <a:spcPts val="2976"/>
              </a:spcBef>
              <a:buNone/>
              <a:tabLst>
                <a:tab pos="2286000" algn="l"/>
              </a:tabLst>
            </a:pPr>
            <a:r>
              <a:rPr lang="en-US" dirty="0"/>
              <a:t>S</a:t>
            </a:r>
            <a:r>
              <a:rPr lang="en-US" dirty="0" smtClean="0"/>
              <a:t>uppose </a:t>
            </a:r>
            <a:r>
              <a:rPr lang="en-US" dirty="0"/>
              <a:t>efficient A can </a:t>
            </a:r>
            <a:r>
              <a:rPr lang="en-US" dirty="0" smtClean="0"/>
              <a:t>always deduce </a:t>
            </a:r>
            <a:r>
              <a:rPr lang="en-US" dirty="0"/>
              <a:t>LSB of PT from CT.     </a:t>
            </a:r>
            <a:endParaRPr lang="en-US" dirty="0" smtClean="0"/>
          </a:p>
          <a:p>
            <a:pPr marL="0" indent="0">
              <a:spcBef>
                <a:spcPts val="1776"/>
              </a:spcBef>
              <a:buNone/>
              <a:tabLst>
                <a:tab pos="2286000" algn="l"/>
              </a:tabLst>
            </a:pPr>
            <a:r>
              <a:rPr lang="en-US" dirty="0" smtClean="0"/>
              <a:t>⇒     </a:t>
            </a:r>
            <a:r>
              <a:rPr lang="en-US" dirty="0" smtClean="0">
                <a:latin typeface="Castellar" pitchFamily="18" charset="0"/>
              </a:rPr>
              <a:t>E </a:t>
            </a:r>
            <a:r>
              <a:rPr lang="en-US" dirty="0"/>
              <a:t>= (E,D) is not semantically secure.  </a:t>
            </a:r>
          </a:p>
        </p:txBody>
      </p:sp>
      <p:sp>
        <p:nvSpPr>
          <p:cNvPr id="21513" name="Rectangle 9"/>
          <p:cNvSpPr>
            <a:spLocks noChangeArrowheads="1"/>
          </p:cNvSpPr>
          <p:nvPr/>
        </p:nvSpPr>
        <p:spPr bwMode="auto">
          <a:xfrm>
            <a:off x="533400" y="2561033"/>
            <a:ext cx="1295400" cy="1371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Chal.</a:t>
            </a:r>
          </a:p>
        </p:txBody>
      </p:sp>
      <p:sp>
        <p:nvSpPr>
          <p:cNvPr id="21514" name="Line 10"/>
          <p:cNvSpPr>
            <a:spLocks noChangeShapeType="1"/>
          </p:cNvSpPr>
          <p:nvPr/>
        </p:nvSpPr>
        <p:spPr bwMode="auto">
          <a:xfrm>
            <a:off x="1143000" y="1958577"/>
            <a:ext cx="0" cy="5143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1515" name="Text Box 11"/>
          <p:cNvSpPr txBox="1">
            <a:spLocks noChangeArrowheads="1"/>
          </p:cNvSpPr>
          <p:nvPr/>
        </p:nvSpPr>
        <p:spPr bwMode="auto">
          <a:xfrm>
            <a:off x="1114425" y="1885950"/>
            <a:ext cx="105106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/>
              <a:t>b</a:t>
            </a:r>
            <a:r>
              <a:rPr lang="en-US" sz="2400">
                <a:sym typeface="Symbol" pitchFamily="18" charset="2"/>
              </a:rPr>
              <a:t></a:t>
            </a:r>
            <a:r>
              <a:rPr lang="en-US" sz="2000">
                <a:sym typeface="Symbol" pitchFamily="18" charset="2"/>
              </a:rPr>
              <a:t>{0,1}</a:t>
            </a:r>
          </a:p>
        </p:txBody>
      </p:sp>
      <p:sp>
        <p:nvSpPr>
          <p:cNvPr id="21516" name="Rectangle 12"/>
          <p:cNvSpPr>
            <a:spLocks noChangeArrowheads="1"/>
          </p:cNvSpPr>
          <p:nvPr/>
        </p:nvSpPr>
        <p:spPr bwMode="auto">
          <a:xfrm>
            <a:off x="7315200" y="3094433"/>
            <a:ext cx="1295400" cy="8953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Adv.  A</a:t>
            </a:r>
          </a:p>
          <a:p>
            <a:pPr algn="ctr"/>
            <a:r>
              <a:rPr lang="en-US"/>
              <a:t>(given)</a:t>
            </a:r>
          </a:p>
        </p:txBody>
      </p:sp>
      <p:sp>
        <p:nvSpPr>
          <p:cNvPr id="21517" name="Text Box 13"/>
          <p:cNvSpPr txBox="1">
            <a:spLocks noChangeArrowheads="1"/>
          </p:cNvSpPr>
          <p:nvPr/>
        </p:nvSpPr>
        <p:spPr bwMode="auto">
          <a:xfrm>
            <a:off x="838201" y="2914649"/>
            <a:ext cx="63731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/>
              <a:t>k</a:t>
            </a:r>
            <a:r>
              <a:rPr lang="en-US">
                <a:sym typeface="Symbol" pitchFamily="18" charset="2"/>
              </a:rPr>
              <a:t>K</a:t>
            </a:r>
            <a:endParaRPr lang="en-US" b="1">
              <a:cs typeface="Arial" charset="0"/>
              <a:sym typeface="Symbol" pitchFamily="18" charset="2"/>
            </a:endParaRPr>
          </a:p>
        </p:txBody>
      </p:sp>
      <p:grpSp>
        <p:nvGrpSpPr>
          <p:cNvPr id="21534" name="Group 30"/>
          <p:cNvGrpSpPr>
            <a:grpSpLocks/>
          </p:cNvGrpSpPr>
          <p:nvPr/>
        </p:nvGrpSpPr>
        <p:grpSpPr bwMode="auto">
          <a:xfrm>
            <a:off x="1828800" y="3082533"/>
            <a:ext cx="3733800" cy="469107"/>
            <a:chOff x="1152" y="2918"/>
            <a:chExt cx="2352" cy="394"/>
          </a:xfrm>
        </p:grpSpPr>
        <p:sp>
          <p:nvSpPr>
            <p:cNvPr id="21521" name="Line 17"/>
            <p:cNvSpPr>
              <a:spLocks noChangeShapeType="1"/>
            </p:cNvSpPr>
            <p:nvPr/>
          </p:nvSpPr>
          <p:spPr bwMode="auto">
            <a:xfrm>
              <a:off x="1152" y="3312"/>
              <a:ext cx="235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1522" name="Text Box 18"/>
            <p:cNvSpPr txBox="1">
              <a:spLocks noChangeArrowheads="1"/>
            </p:cNvSpPr>
            <p:nvPr/>
          </p:nvSpPr>
          <p:spPr bwMode="auto">
            <a:xfrm>
              <a:off x="1392" y="2918"/>
              <a:ext cx="953" cy="3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>
                  <a:sym typeface="Symbol" pitchFamily="18" charset="2"/>
                </a:rPr>
                <a:t> </a:t>
              </a:r>
              <a:r>
                <a:rPr lang="en-US" sz="2000" dirty="0"/>
                <a:t>E(k, </a:t>
              </a:r>
              <a:r>
                <a:rPr lang="en-US" sz="2400" b="1" dirty="0" err="1"/>
                <a:t>m</a:t>
              </a:r>
              <a:r>
                <a:rPr lang="en-US" sz="2400" b="1" baseline="-25000" dirty="0" err="1"/>
                <a:t>b</a:t>
              </a:r>
              <a:r>
                <a:rPr lang="en-US" sz="2000" dirty="0"/>
                <a:t>)</a:t>
              </a:r>
            </a:p>
          </p:txBody>
        </p:sp>
      </p:grpSp>
      <p:sp>
        <p:nvSpPr>
          <p:cNvPr id="21524" name="Rectangle 20"/>
          <p:cNvSpPr>
            <a:spLocks noChangeArrowheads="1"/>
          </p:cNvSpPr>
          <p:nvPr/>
        </p:nvSpPr>
        <p:spPr bwMode="auto">
          <a:xfrm>
            <a:off x="228600" y="2332433"/>
            <a:ext cx="8763000" cy="1828800"/>
          </a:xfrm>
          <a:prstGeom prst="rect">
            <a:avLst/>
          </a:prstGeom>
          <a:noFill/>
          <a:ln w="38100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533" name="Group 29"/>
          <p:cNvGrpSpPr>
            <a:grpSpLocks/>
          </p:cNvGrpSpPr>
          <p:nvPr/>
        </p:nvGrpSpPr>
        <p:grpSpPr bwMode="auto">
          <a:xfrm>
            <a:off x="1679575" y="2244329"/>
            <a:ext cx="3349625" cy="831057"/>
            <a:chOff x="1106" y="2214"/>
            <a:chExt cx="2110" cy="698"/>
          </a:xfrm>
        </p:grpSpPr>
        <p:sp>
          <p:nvSpPr>
            <p:cNvPr id="21519" name="Line 15"/>
            <p:cNvSpPr>
              <a:spLocks noChangeShapeType="1"/>
            </p:cNvSpPr>
            <p:nvPr/>
          </p:nvSpPr>
          <p:spPr bwMode="auto">
            <a:xfrm flipH="1" flipV="1">
              <a:off x="1248" y="2880"/>
              <a:ext cx="196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1525" name="Text Box 21"/>
            <p:cNvSpPr txBox="1">
              <a:spLocks noChangeArrowheads="1"/>
            </p:cNvSpPr>
            <p:nvPr/>
          </p:nvSpPr>
          <p:spPr bwMode="auto">
            <a:xfrm>
              <a:off x="1106" y="2214"/>
              <a:ext cx="1294" cy="6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lvl="1"/>
              <a:r>
                <a:rPr lang="en-US" sz="2400" b="1" dirty="0">
                  <a:latin typeface="Courier New" pitchFamily="49" charset="0"/>
                </a:rPr>
                <a:t>m</a:t>
              </a:r>
              <a:r>
                <a:rPr lang="en-US" sz="2400" b="1" baseline="-25000" dirty="0">
                  <a:latin typeface="Courier New" pitchFamily="49" charset="0"/>
                </a:rPr>
                <a:t>0</a:t>
              </a:r>
              <a:r>
                <a:rPr lang="en-US" sz="2400" dirty="0">
                  <a:latin typeface="Courier New" pitchFamily="49" charset="0"/>
                </a:rPr>
                <a:t>, </a:t>
              </a:r>
              <a:r>
                <a:rPr lang="en-US" dirty="0">
                  <a:latin typeface="Tahoma" pitchFamily="34" charset="0"/>
                </a:rPr>
                <a:t>LSB(</a:t>
              </a:r>
              <a:r>
                <a:rPr lang="en-US" sz="2400" dirty="0">
                  <a:latin typeface="Courier New" pitchFamily="49" charset="0"/>
                </a:rPr>
                <a:t>m</a:t>
              </a:r>
              <a:r>
                <a:rPr lang="en-US" sz="2400" baseline="-25000" dirty="0">
                  <a:latin typeface="Courier New" pitchFamily="49" charset="0"/>
                </a:rPr>
                <a:t>0</a:t>
              </a:r>
              <a:r>
                <a:rPr lang="en-US" dirty="0">
                  <a:latin typeface="Tahoma" pitchFamily="34" charset="0"/>
                </a:rPr>
                <a:t>)=</a:t>
              </a:r>
              <a:r>
                <a:rPr lang="en-US" b="1" dirty="0">
                  <a:latin typeface="Tahoma" pitchFamily="34" charset="0"/>
                </a:rPr>
                <a:t>0</a:t>
              </a:r>
              <a:r>
                <a:rPr lang="en-US" sz="2000" dirty="0">
                  <a:latin typeface="Courier New" pitchFamily="49" charset="0"/>
                </a:rPr>
                <a:t> </a:t>
              </a:r>
            </a:p>
            <a:p>
              <a:pPr lvl="1"/>
              <a:r>
                <a:rPr lang="en-US" sz="2400" b="1" dirty="0">
                  <a:latin typeface="Courier New" pitchFamily="49" charset="0"/>
                </a:rPr>
                <a:t>m</a:t>
              </a:r>
              <a:r>
                <a:rPr lang="en-US" sz="2400" b="1" baseline="-25000" dirty="0">
                  <a:latin typeface="Courier New" pitchFamily="49" charset="0"/>
                </a:rPr>
                <a:t>1</a:t>
              </a:r>
              <a:r>
                <a:rPr lang="en-US" sz="2400" dirty="0">
                  <a:latin typeface="Courier New" pitchFamily="49" charset="0"/>
                </a:rPr>
                <a:t>, </a:t>
              </a:r>
              <a:r>
                <a:rPr lang="en-US" dirty="0">
                  <a:latin typeface="Tahoma" pitchFamily="34" charset="0"/>
                </a:rPr>
                <a:t>LSB(</a:t>
              </a:r>
              <a:r>
                <a:rPr lang="en-US" sz="2400" dirty="0">
                  <a:latin typeface="Courier New" pitchFamily="49" charset="0"/>
                </a:rPr>
                <a:t>m</a:t>
              </a:r>
              <a:r>
                <a:rPr lang="en-US" sz="2400" baseline="-25000" dirty="0">
                  <a:latin typeface="Courier New" pitchFamily="49" charset="0"/>
                </a:rPr>
                <a:t>1</a:t>
              </a:r>
              <a:r>
                <a:rPr lang="en-US" dirty="0">
                  <a:latin typeface="Tahoma" pitchFamily="34" charset="0"/>
                </a:rPr>
                <a:t>)=</a:t>
              </a:r>
              <a:r>
                <a:rPr lang="en-US" b="1" dirty="0">
                  <a:latin typeface="Tahoma" pitchFamily="34" charset="0"/>
                </a:rPr>
                <a:t>1</a:t>
              </a:r>
              <a:r>
                <a:rPr lang="en-US" dirty="0"/>
                <a:t> </a:t>
              </a:r>
            </a:p>
          </p:txBody>
        </p:sp>
      </p:grpSp>
      <p:grpSp>
        <p:nvGrpSpPr>
          <p:cNvPr id="21535" name="Group 31"/>
          <p:cNvGrpSpPr>
            <a:grpSpLocks/>
          </p:cNvGrpSpPr>
          <p:nvPr/>
        </p:nvGrpSpPr>
        <p:grpSpPr bwMode="auto">
          <a:xfrm>
            <a:off x="5791200" y="3181353"/>
            <a:ext cx="1447800" cy="400050"/>
            <a:chOff x="3648" y="3001"/>
            <a:chExt cx="912" cy="336"/>
          </a:xfrm>
        </p:grpSpPr>
        <p:sp>
          <p:nvSpPr>
            <p:cNvPr id="21528" name="Line 24"/>
            <p:cNvSpPr>
              <a:spLocks noChangeShapeType="1"/>
            </p:cNvSpPr>
            <p:nvPr/>
          </p:nvSpPr>
          <p:spPr bwMode="auto">
            <a:xfrm>
              <a:off x="3648" y="3312"/>
              <a:ext cx="9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1530" name="Text Box 26"/>
            <p:cNvSpPr txBox="1">
              <a:spLocks noChangeArrowheads="1"/>
            </p:cNvSpPr>
            <p:nvPr/>
          </p:nvSpPr>
          <p:spPr bwMode="auto">
            <a:xfrm>
              <a:off x="3984" y="3001"/>
              <a:ext cx="202" cy="3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000" dirty="0"/>
                <a:t>C</a:t>
              </a:r>
            </a:p>
          </p:txBody>
        </p:sp>
      </p:grpSp>
      <p:grpSp>
        <p:nvGrpSpPr>
          <p:cNvPr id="21536" name="Group 32"/>
          <p:cNvGrpSpPr>
            <a:grpSpLocks/>
          </p:cNvGrpSpPr>
          <p:nvPr/>
        </p:nvGrpSpPr>
        <p:grpSpPr bwMode="auto">
          <a:xfrm>
            <a:off x="5105400" y="3667124"/>
            <a:ext cx="2209800" cy="684609"/>
            <a:chOff x="3216" y="3409"/>
            <a:chExt cx="1392" cy="575"/>
          </a:xfrm>
        </p:grpSpPr>
        <p:sp>
          <p:nvSpPr>
            <p:cNvPr id="21529" name="Line 25"/>
            <p:cNvSpPr>
              <a:spLocks noChangeShapeType="1"/>
            </p:cNvSpPr>
            <p:nvPr/>
          </p:nvSpPr>
          <p:spPr bwMode="auto">
            <a:xfrm flipH="1">
              <a:off x="3216" y="3504"/>
              <a:ext cx="13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1523" name="Line 19"/>
            <p:cNvSpPr>
              <a:spLocks noChangeShapeType="1"/>
            </p:cNvSpPr>
            <p:nvPr/>
          </p:nvSpPr>
          <p:spPr bwMode="auto">
            <a:xfrm>
              <a:off x="3216" y="3504"/>
              <a:ext cx="0" cy="4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1531" name="Text Box 27"/>
            <p:cNvSpPr txBox="1">
              <a:spLocks noChangeArrowheads="1"/>
            </p:cNvSpPr>
            <p:nvPr/>
          </p:nvSpPr>
          <p:spPr bwMode="auto">
            <a:xfrm>
              <a:off x="3696" y="3409"/>
              <a:ext cx="746" cy="3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dirty="0"/>
                <a:t>LSB(</a:t>
              </a:r>
              <a:r>
                <a:rPr lang="en-US" sz="2000" dirty="0" err="1"/>
                <a:t>m</a:t>
              </a:r>
              <a:r>
                <a:rPr lang="en-US" sz="2000" baseline="-25000" dirty="0" err="1"/>
                <a:t>b</a:t>
              </a:r>
              <a:r>
                <a:rPr lang="en-US" dirty="0"/>
                <a:t>)=b</a:t>
              </a:r>
            </a:p>
          </p:txBody>
        </p:sp>
      </p:grpSp>
      <p:sp>
        <p:nvSpPr>
          <p:cNvPr id="21537" name="Text Box 33"/>
          <p:cNvSpPr txBox="1">
            <a:spLocks noChangeArrowheads="1"/>
          </p:cNvSpPr>
          <p:nvPr/>
        </p:nvSpPr>
        <p:spPr bwMode="auto">
          <a:xfrm>
            <a:off x="228600" y="4400550"/>
            <a:ext cx="853380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 smtClean="0"/>
              <a:t>Then  </a:t>
            </a:r>
            <a:r>
              <a:rPr lang="en-US" sz="2400" dirty="0" err="1" smtClean="0">
                <a:solidFill>
                  <a:schemeClr val="accent2"/>
                </a:solidFill>
              </a:rPr>
              <a:t>Adv</a:t>
            </a:r>
            <a:r>
              <a:rPr lang="en-US" sz="2400" baseline="-25000" dirty="0" err="1" smtClean="0">
                <a:solidFill>
                  <a:schemeClr val="accent2"/>
                </a:solidFill>
              </a:rPr>
              <a:t>SS</a:t>
            </a:r>
            <a:r>
              <a:rPr lang="en-US" sz="2400" dirty="0" smtClean="0">
                <a:solidFill>
                  <a:schemeClr val="accent2"/>
                </a:solidFill>
              </a:rPr>
              <a:t>[</a:t>
            </a:r>
            <a:r>
              <a:rPr lang="en-US" sz="2400" dirty="0">
                <a:solidFill>
                  <a:schemeClr val="accent2"/>
                </a:solidFill>
              </a:rPr>
              <a:t>B, </a:t>
            </a:r>
            <a:r>
              <a:rPr lang="en-US" sz="2400" dirty="0">
                <a:latin typeface="Castellar" pitchFamily="18" charset="0"/>
              </a:rPr>
              <a:t>E</a:t>
            </a:r>
            <a:r>
              <a:rPr lang="en-US" sz="2400" dirty="0">
                <a:solidFill>
                  <a:schemeClr val="accent2"/>
                </a:solidFill>
              </a:rPr>
              <a:t>] = </a:t>
            </a:r>
            <a:r>
              <a:rPr lang="en-US" sz="3600" dirty="0"/>
              <a:t>|</a:t>
            </a:r>
            <a:r>
              <a:rPr lang="en-US" sz="2400" dirty="0"/>
              <a:t> </a:t>
            </a:r>
            <a:r>
              <a:rPr lang="en-US" sz="2400" dirty="0" err="1"/>
              <a:t>Pr</a:t>
            </a:r>
            <a:r>
              <a:rPr lang="en-US" sz="2400" dirty="0"/>
              <a:t>[ </a:t>
            </a:r>
            <a:r>
              <a:rPr lang="en-US" sz="2400" b="1" dirty="0" smtClean="0"/>
              <a:t>EXP(0)</a:t>
            </a:r>
            <a:r>
              <a:rPr lang="en-US" sz="2000" dirty="0" smtClean="0"/>
              <a:t>=1</a:t>
            </a:r>
            <a:r>
              <a:rPr lang="en-US" sz="2400" dirty="0" smtClean="0"/>
              <a:t> </a:t>
            </a:r>
            <a:r>
              <a:rPr lang="en-US" sz="2400" dirty="0"/>
              <a:t>] −  </a:t>
            </a:r>
            <a:r>
              <a:rPr lang="en-US" sz="2400" dirty="0" err="1"/>
              <a:t>Pr</a:t>
            </a:r>
            <a:r>
              <a:rPr lang="en-US" sz="2400" dirty="0"/>
              <a:t>[ </a:t>
            </a:r>
            <a:r>
              <a:rPr lang="en-US" sz="2400" b="1" dirty="0" smtClean="0"/>
              <a:t>EXP(1)</a:t>
            </a:r>
            <a:r>
              <a:rPr lang="en-US" sz="2000" dirty="0" smtClean="0"/>
              <a:t>=1</a:t>
            </a:r>
            <a:r>
              <a:rPr lang="en-US" sz="2400" dirty="0" smtClean="0"/>
              <a:t> </a:t>
            </a:r>
            <a:r>
              <a:rPr lang="en-US" sz="2400" dirty="0"/>
              <a:t>] </a:t>
            </a:r>
            <a:r>
              <a:rPr lang="en-US" sz="3600" dirty="0" smtClean="0"/>
              <a:t>|</a:t>
            </a:r>
            <a:r>
              <a:rPr lang="en-US" sz="2400" dirty="0" smtClean="0"/>
              <a:t>= |0 – 1| = 1 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1809750"/>
            <a:ext cx="9144000" cy="0"/>
          </a:xfrm>
          <a:prstGeom prst="line">
            <a:avLst/>
          </a:prstGeom>
          <a:ln w="3175">
            <a:solidFill>
              <a:srgbClr val="8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7162800" y="4476750"/>
            <a:ext cx="1600200" cy="6667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038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" dur="500"/>
                                        <p:tgtEl>
                                          <p:spTgt spid="21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21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6" dur="500"/>
                                        <p:tgtEl>
                                          <p:spTgt spid="21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37" grpId="0"/>
      <p:bldP spid="6" grpId="0" animBg="1"/>
      <p:bldP spid="6" grpId="1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3276600" y="1847850"/>
            <a:ext cx="2223686" cy="1905000"/>
            <a:chOff x="3276600" y="1847850"/>
            <a:chExt cx="2223686" cy="1905000"/>
          </a:xfrm>
        </p:grpSpPr>
        <p:cxnSp>
          <p:nvCxnSpPr>
            <p:cNvPr id="11" name="Curved Connector 10"/>
            <p:cNvCxnSpPr>
              <a:stCxn id="6" idx="1"/>
              <a:endCxn id="75" idx="1"/>
            </p:cNvCxnSpPr>
            <p:nvPr/>
          </p:nvCxnSpPr>
          <p:spPr>
            <a:xfrm rot="10800000" flipV="1">
              <a:off x="3886200" y="1847850"/>
              <a:ext cx="12700" cy="1905000"/>
            </a:xfrm>
            <a:prstGeom prst="curvedConnector3">
              <a:avLst>
                <a:gd name="adj1" fmla="val 5100000"/>
              </a:avLst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276600" y="2393950"/>
              <a:ext cx="2223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i</a:t>
              </a:r>
              <a:r>
                <a:rPr lang="en-US" dirty="0" smtClean="0">
                  <a:solidFill>
                    <a:srgbClr val="FF0000"/>
                  </a:solidFill>
                </a:rPr>
                <a:t>dentical distributions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71450"/>
            <a:ext cx="82296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OTP is semantically secure</a:t>
            </a:r>
            <a:endParaRPr lang="en-US" dirty="0"/>
          </a:p>
        </p:txBody>
      </p:sp>
      <p:sp>
        <p:nvSpPr>
          <p:cNvPr id="21537" name="Text Box 33"/>
          <p:cNvSpPr txBox="1">
            <a:spLocks noChangeArrowheads="1"/>
          </p:cNvSpPr>
          <p:nvPr/>
        </p:nvSpPr>
        <p:spPr bwMode="auto">
          <a:xfrm>
            <a:off x="152400" y="4287619"/>
            <a:ext cx="89154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2400" dirty="0" smtClean="0"/>
              <a:t>For </a:t>
            </a:r>
            <a:r>
              <a:rPr lang="en-US" sz="2400" b="1" u="sng" dirty="0" smtClean="0"/>
              <a:t>all</a:t>
            </a:r>
            <a:r>
              <a:rPr lang="en-US" sz="2400" dirty="0" smtClean="0"/>
              <a:t> A:    </a:t>
            </a:r>
            <a:r>
              <a:rPr lang="en-US" sz="2400" dirty="0" err="1" smtClean="0">
                <a:solidFill>
                  <a:schemeClr val="accent2"/>
                </a:solidFill>
              </a:rPr>
              <a:t>Adv</a:t>
            </a:r>
            <a:r>
              <a:rPr lang="en-US" sz="2400" baseline="-25000" dirty="0" err="1" smtClean="0">
                <a:solidFill>
                  <a:schemeClr val="accent2"/>
                </a:solidFill>
              </a:rPr>
              <a:t>SS</a:t>
            </a:r>
            <a:r>
              <a:rPr lang="en-US" sz="2400" dirty="0" smtClean="0">
                <a:solidFill>
                  <a:schemeClr val="accent2"/>
                </a:solidFill>
              </a:rPr>
              <a:t>[A,OTP] </a:t>
            </a:r>
            <a:r>
              <a:rPr lang="en-US" sz="2400" dirty="0">
                <a:solidFill>
                  <a:schemeClr val="accent2"/>
                </a:solidFill>
              </a:rPr>
              <a:t>= </a:t>
            </a:r>
            <a:r>
              <a:rPr lang="en-US" sz="3600" dirty="0"/>
              <a:t>|</a:t>
            </a:r>
            <a:r>
              <a:rPr lang="en-US" sz="2400" dirty="0"/>
              <a:t> </a:t>
            </a:r>
            <a:r>
              <a:rPr lang="en-US" sz="2400" dirty="0" err="1"/>
              <a:t>Pr</a:t>
            </a:r>
            <a:r>
              <a:rPr lang="en-US" sz="2400" dirty="0"/>
              <a:t>[ </a:t>
            </a:r>
            <a:r>
              <a:rPr lang="en-US" sz="2400" b="1" dirty="0" smtClean="0"/>
              <a:t>A(</a:t>
            </a:r>
            <a:r>
              <a:rPr lang="en-US" sz="2400" b="1" dirty="0"/>
              <a:t>k⊕</a:t>
            </a:r>
            <a:r>
              <a:rPr lang="en-US" sz="2800" b="1" dirty="0" smtClean="0">
                <a:solidFill>
                  <a:srgbClr val="0000FF"/>
                </a:solidFill>
              </a:rPr>
              <a:t>m</a:t>
            </a:r>
            <a:r>
              <a:rPr lang="en-US" sz="2800" b="1" baseline="-25000" dirty="0" smtClean="0">
                <a:solidFill>
                  <a:srgbClr val="0000FF"/>
                </a:solidFill>
              </a:rPr>
              <a:t>0</a:t>
            </a:r>
            <a:r>
              <a:rPr lang="en-US" sz="2400" b="1" dirty="0" smtClean="0"/>
              <a:t>)</a:t>
            </a:r>
            <a:r>
              <a:rPr lang="en-US" sz="2000" dirty="0" smtClean="0"/>
              <a:t>=1</a:t>
            </a:r>
            <a:r>
              <a:rPr lang="en-US" sz="2400" dirty="0" smtClean="0"/>
              <a:t> </a:t>
            </a:r>
            <a:r>
              <a:rPr lang="en-US" sz="2400" dirty="0"/>
              <a:t>] −  </a:t>
            </a:r>
            <a:r>
              <a:rPr lang="en-US" sz="2400" dirty="0" err="1"/>
              <a:t>Pr</a:t>
            </a:r>
            <a:r>
              <a:rPr lang="en-US" sz="2400" dirty="0"/>
              <a:t>[ </a:t>
            </a:r>
            <a:r>
              <a:rPr lang="en-US" sz="2400" b="1" dirty="0" smtClean="0"/>
              <a:t>A(</a:t>
            </a:r>
            <a:r>
              <a:rPr lang="en-US" sz="2400" b="1" dirty="0"/>
              <a:t>k⊕</a:t>
            </a:r>
            <a:r>
              <a:rPr lang="en-US" sz="2800" b="1" dirty="0" smtClean="0">
                <a:solidFill>
                  <a:srgbClr val="0000FF"/>
                </a:solidFill>
              </a:rPr>
              <a:t>m</a:t>
            </a:r>
            <a:r>
              <a:rPr lang="en-US" sz="2800" b="1" baseline="-25000" dirty="0" smtClean="0">
                <a:solidFill>
                  <a:srgbClr val="0000FF"/>
                </a:solidFill>
              </a:rPr>
              <a:t>1</a:t>
            </a:r>
            <a:r>
              <a:rPr lang="en-US" sz="2400" b="1" dirty="0" smtClean="0"/>
              <a:t>)</a:t>
            </a:r>
            <a:r>
              <a:rPr lang="en-US" sz="2000" dirty="0" smtClean="0"/>
              <a:t>=1</a:t>
            </a:r>
            <a:r>
              <a:rPr lang="en-US" sz="2400" dirty="0" smtClean="0"/>
              <a:t> </a:t>
            </a:r>
            <a:r>
              <a:rPr lang="en-US" sz="2400" dirty="0"/>
              <a:t>] </a:t>
            </a:r>
            <a:r>
              <a:rPr lang="en-US" sz="3600" dirty="0" smtClean="0"/>
              <a:t>|</a:t>
            </a:r>
            <a:r>
              <a:rPr lang="en-US" sz="2400" dirty="0" smtClean="0"/>
              <a:t>= 0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8458200" y="4324350"/>
            <a:ext cx="533400" cy="609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152400" y="971550"/>
            <a:ext cx="9017000" cy="1295400"/>
            <a:chOff x="152400" y="971550"/>
            <a:chExt cx="9017000" cy="1295400"/>
          </a:xfrm>
        </p:grpSpPr>
        <p:sp>
          <p:nvSpPr>
            <p:cNvPr id="6" name="Rounded Rectangle 5"/>
            <p:cNvSpPr/>
            <p:nvPr/>
          </p:nvSpPr>
          <p:spPr>
            <a:xfrm>
              <a:off x="3886200" y="1581150"/>
              <a:ext cx="1524000" cy="53340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4"/>
            <p:cNvSpPr>
              <a:spLocks noChangeArrowheads="1"/>
            </p:cNvSpPr>
            <p:nvPr/>
          </p:nvSpPr>
          <p:spPr bwMode="auto">
            <a:xfrm>
              <a:off x="1295400" y="1123950"/>
              <a:ext cx="1295400" cy="9906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pPr algn="ctr"/>
              <a:r>
                <a:rPr lang="en-US"/>
                <a:t>Chal.</a:t>
              </a:r>
            </a:p>
          </p:txBody>
        </p:sp>
        <p:sp>
          <p:nvSpPr>
            <p:cNvPr id="30" name="Rectangle 7"/>
            <p:cNvSpPr>
              <a:spLocks noChangeArrowheads="1"/>
            </p:cNvSpPr>
            <p:nvPr/>
          </p:nvSpPr>
          <p:spPr bwMode="auto">
            <a:xfrm>
              <a:off x="6477000" y="1123950"/>
              <a:ext cx="1295400" cy="9906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pPr algn="ctr"/>
              <a:r>
                <a:rPr lang="en-US"/>
                <a:t>Adv. A</a:t>
              </a:r>
            </a:p>
          </p:txBody>
        </p:sp>
        <p:sp>
          <p:nvSpPr>
            <p:cNvPr id="31" name="Text Box 8"/>
            <p:cNvSpPr txBox="1">
              <a:spLocks noChangeArrowheads="1"/>
            </p:cNvSpPr>
            <p:nvPr/>
          </p:nvSpPr>
          <p:spPr bwMode="auto">
            <a:xfrm>
              <a:off x="1600201" y="1477565"/>
              <a:ext cx="63731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/>
                <a:t>k</a:t>
              </a:r>
              <a:r>
                <a:rPr lang="en-US">
                  <a:sym typeface="Symbol" pitchFamily="18" charset="2"/>
                </a:rPr>
                <a:t>K</a:t>
              </a:r>
              <a:endParaRPr lang="en-US" b="1">
                <a:cs typeface="Arial" charset="0"/>
                <a:sym typeface="Symbol" pitchFamily="18" charset="2"/>
              </a:endParaRPr>
            </a:p>
          </p:txBody>
        </p:sp>
        <p:grpSp>
          <p:nvGrpSpPr>
            <p:cNvPr id="32" name="Group 21"/>
            <p:cNvGrpSpPr>
              <a:grpSpLocks/>
            </p:cNvGrpSpPr>
            <p:nvPr/>
          </p:nvGrpSpPr>
          <p:grpSpPr bwMode="auto">
            <a:xfrm>
              <a:off x="2667000" y="1047750"/>
              <a:ext cx="3810000" cy="403622"/>
              <a:chOff x="1776" y="1783"/>
              <a:chExt cx="2400" cy="339"/>
            </a:xfrm>
          </p:grpSpPr>
          <p:sp>
            <p:nvSpPr>
              <p:cNvPr id="33" name="Line 10"/>
              <p:cNvSpPr>
                <a:spLocks noChangeShapeType="1"/>
              </p:cNvSpPr>
              <p:nvPr/>
            </p:nvSpPr>
            <p:spPr bwMode="auto">
              <a:xfrm flipH="1">
                <a:off x="1776" y="2122"/>
                <a:ext cx="2400" cy="0"/>
              </a:xfrm>
              <a:prstGeom prst="line">
                <a:avLst/>
              </a:prstGeom>
              <a:noFill/>
              <a:ln w="38100" cmpd="sng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" name="Text Box 11"/>
              <p:cNvSpPr txBox="1">
                <a:spLocks noChangeArrowheads="1"/>
              </p:cNvSpPr>
              <p:nvPr/>
            </p:nvSpPr>
            <p:spPr bwMode="auto">
              <a:xfrm>
                <a:off x="1968" y="1783"/>
                <a:ext cx="1980" cy="3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2000" dirty="0"/>
                  <a:t>m</a:t>
                </a:r>
                <a:r>
                  <a:rPr lang="en-US" sz="2000" baseline="-25000" dirty="0"/>
                  <a:t>0</a:t>
                </a:r>
                <a:r>
                  <a:rPr lang="en-US" sz="2000" dirty="0"/>
                  <a:t> , m</a:t>
                </a:r>
                <a:r>
                  <a:rPr lang="en-US" sz="2000" baseline="-25000" dirty="0"/>
                  <a:t>1  </a:t>
                </a:r>
                <a:r>
                  <a:rPr lang="en-US" sz="2000" dirty="0">
                    <a:sym typeface="Symbol" pitchFamily="18" charset="2"/>
                  </a:rPr>
                  <a:t> M :    |m</a:t>
                </a:r>
                <a:r>
                  <a:rPr lang="en-US" sz="2000" baseline="-25000" dirty="0">
                    <a:sym typeface="Symbol" pitchFamily="18" charset="2"/>
                  </a:rPr>
                  <a:t>0</a:t>
                </a:r>
                <a:r>
                  <a:rPr lang="en-US" sz="2000" dirty="0">
                    <a:sym typeface="Symbol" pitchFamily="18" charset="2"/>
                  </a:rPr>
                  <a:t>| = |m</a:t>
                </a:r>
                <a:r>
                  <a:rPr lang="en-US" sz="2000" baseline="-25000" dirty="0">
                    <a:sym typeface="Symbol" pitchFamily="18" charset="2"/>
                  </a:rPr>
                  <a:t>1</a:t>
                </a:r>
                <a:r>
                  <a:rPr lang="en-US" sz="2000" dirty="0">
                    <a:sym typeface="Symbol" pitchFamily="18" charset="2"/>
                  </a:rPr>
                  <a:t>|</a:t>
                </a:r>
              </a:p>
            </p:txBody>
          </p:sp>
        </p:grpSp>
        <p:grpSp>
          <p:nvGrpSpPr>
            <p:cNvPr id="35" name="Group 20"/>
            <p:cNvGrpSpPr>
              <a:grpSpLocks/>
            </p:cNvGrpSpPr>
            <p:nvPr/>
          </p:nvGrpSpPr>
          <p:grpSpPr bwMode="auto">
            <a:xfrm>
              <a:off x="2667000" y="1428750"/>
              <a:ext cx="3733800" cy="522685"/>
              <a:chOff x="1776" y="2018"/>
              <a:chExt cx="2352" cy="439"/>
            </a:xfrm>
          </p:grpSpPr>
          <p:sp>
            <p:nvSpPr>
              <p:cNvPr id="36" name="Line 13"/>
              <p:cNvSpPr>
                <a:spLocks noChangeShapeType="1"/>
              </p:cNvSpPr>
              <p:nvPr/>
            </p:nvSpPr>
            <p:spPr bwMode="auto">
              <a:xfrm>
                <a:off x="1776" y="2454"/>
                <a:ext cx="2352" cy="0"/>
              </a:xfrm>
              <a:prstGeom prst="line">
                <a:avLst/>
              </a:prstGeom>
              <a:noFill/>
              <a:ln w="38100" cmpd="sng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" name="Text Box 14"/>
              <p:cNvSpPr txBox="1">
                <a:spLocks noChangeArrowheads="1"/>
              </p:cNvSpPr>
              <p:nvPr/>
            </p:nvSpPr>
            <p:spPr bwMode="auto">
              <a:xfrm>
                <a:off x="2581" y="2018"/>
                <a:ext cx="843" cy="43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2000" dirty="0" smtClean="0"/>
                  <a:t>c </a:t>
                </a:r>
                <a:r>
                  <a:rPr lang="en-US" sz="2000" dirty="0">
                    <a:sym typeface="Symbol" pitchFamily="18" charset="2"/>
                  </a:rPr>
                  <a:t> </a:t>
                </a:r>
                <a:r>
                  <a:rPr lang="en-US" sz="2000" dirty="0"/>
                  <a:t>k</a:t>
                </a:r>
                <a:r>
                  <a:rPr lang="en-US" sz="2800" dirty="0"/>
                  <a:t>⊕</a:t>
                </a:r>
                <a:r>
                  <a:rPr lang="en-US" sz="2400" b="1" dirty="0" smtClean="0"/>
                  <a:t>m</a:t>
                </a:r>
                <a:r>
                  <a:rPr lang="en-US" sz="3200" b="1" baseline="-25000" dirty="0">
                    <a:solidFill>
                      <a:srgbClr val="FF0000"/>
                    </a:solidFill>
                  </a:rPr>
                  <a:t>0</a:t>
                </a:r>
                <a:endParaRPr lang="en-US" sz="2800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38" name="Group 22"/>
            <p:cNvGrpSpPr>
              <a:grpSpLocks/>
            </p:cNvGrpSpPr>
            <p:nvPr/>
          </p:nvGrpSpPr>
          <p:grpSpPr bwMode="auto">
            <a:xfrm>
              <a:off x="7772400" y="1581150"/>
              <a:ext cx="1397000" cy="461962"/>
              <a:chOff x="4320" y="3290"/>
              <a:chExt cx="880" cy="388"/>
            </a:xfrm>
          </p:grpSpPr>
          <p:sp>
            <p:nvSpPr>
              <p:cNvPr id="39" name="Line 16"/>
              <p:cNvSpPr>
                <a:spLocks noChangeShapeType="1"/>
              </p:cNvSpPr>
              <p:nvPr/>
            </p:nvSpPr>
            <p:spPr bwMode="auto">
              <a:xfrm flipV="1">
                <a:off x="4320" y="3674"/>
                <a:ext cx="72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" name="Text Box 17"/>
              <p:cNvSpPr txBox="1">
                <a:spLocks noChangeArrowheads="1"/>
              </p:cNvSpPr>
              <p:nvPr/>
            </p:nvSpPr>
            <p:spPr bwMode="auto">
              <a:xfrm>
                <a:off x="4340" y="3290"/>
                <a:ext cx="860" cy="3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b’ </a:t>
                </a:r>
                <a:r>
                  <a:rPr lang="en-US" sz="2400" dirty="0">
                    <a:sym typeface="Symbol" pitchFamily="18" charset="2"/>
                  </a:rPr>
                  <a:t> {0,1}</a:t>
                </a:r>
                <a:endParaRPr lang="en-US" sz="2400" dirty="0"/>
              </a:p>
            </p:txBody>
          </p:sp>
        </p:grpSp>
        <p:sp>
          <p:nvSpPr>
            <p:cNvPr id="41" name="Rectangle 18"/>
            <p:cNvSpPr>
              <a:spLocks noChangeArrowheads="1"/>
            </p:cNvSpPr>
            <p:nvPr/>
          </p:nvSpPr>
          <p:spPr bwMode="auto">
            <a:xfrm>
              <a:off x="1066800" y="971550"/>
              <a:ext cx="7391400" cy="1295400"/>
            </a:xfrm>
            <a:prstGeom prst="rect">
              <a:avLst/>
            </a:prstGeom>
            <a:noFill/>
            <a:ln w="38100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52400" y="1123950"/>
              <a:ext cx="85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EXP(0):</a:t>
              </a:r>
              <a:endParaRPr 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97181" y="2876550"/>
            <a:ext cx="8972219" cy="1295400"/>
            <a:chOff x="197181" y="2876550"/>
            <a:chExt cx="8972219" cy="1295400"/>
          </a:xfrm>
        </p:grpSpPr>
        <p:sp>
          <p:nvSpPr>
            <p:cNvPr id="75" name="Rounded Rectangle 74"/>
            <p:cNvSpPr/>
            <p:nvPr/>
          </p:nvSpPr>
          <p:spPr>
            <a:xfrm>
              <a:off x="3886200" y="3486150"/>
              <a:ext cx="1524000" cy="53340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"/>
            <p:cNvSpPr>
              <a:spLocks noChangeArrowheads="1"/>
            </p:cNvSpPr>
            <p:nvPr/>
          </p:nvSpPr>
          <p:spPr bwMode="auto">
            <a:xfrm>
              <a:off x="1295400" y="3028950"/>
              <a:ext cx="1295400" cy="9906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pPr algn="ctr"/>
              <a:r>
                <a:rPr lang="en-US"/>
                <a:t>Chal.</a:t>
              </a:r>
            </a:p>
          </p:txBody>
        </p:sp>
        <p:sp>
          <p:nvSpPr>
            <p:cNvPr id="49" name="Rectangle 7"/>
            <p:cNvSpPr>
              <a:spLocks noChangeArrowheads="1"/>
            </p:cNvSpPr>
            <p:nvPr/>
          </p:nvSpPr>
          <p:spPr bwMode="auto">
            <a:xfrm>
              <a:off x="6477000" y="3028950"/>
              <a:ext cx="1295400" cy="9906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pPr algn="ctr"/>
              <a:r>
                <a:rPr lang="en-US"/>
                <a:t>Adv. A</a:t>
              </a:r>
            </a:p>
          </p:txBody>
        </p:sp>
        <p:sp>
          <p:nvSpPr>
            <p:cNvPr id="50" name="Text Box 8"/>
            <p:cNvSpPr txBox="1">
              <a:spLocks noChangeArrowheads="1"/>
            </p:cNvSpPr>
            <p:nvPr/>
          </p:nvSpPr>
          <p:spPr bwMode="auto">
            <a:xfrm>
              <a:off x="1600201" y="3382565"/>
              <a:ext cx="63731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/>
                <a:t>k</a:t>
              </a:r>
              <a:r>
                <a:rPr lang="en-US">
                  <a:sym typeface="Symbol" pitchFamily="18" charset="2"/>
                </a:rPr>
                <a:t>K</a:t>
              </a:r>
              <a:endParaRPr lang="en-US" b="1">
                <a:cs typeface="Arial" charset="0"/>
                <a:sym typeface="Symbol" pitchFamily="18" charset="2"/>
              </a:endParaRPr>
            </a:p>
          </p:txBody>
        </p:sp>
        <p:grpSp>
          <p:nvGrpSpPr>
            <p:cNvPr id="51" name="Group 21"/>
            <p:cNvGrpSpPr>
              <a:grpSpLocks/>
            </p:cNvGrpSpPr>
            <p:nvPr/>
          </p:nvGrpSpPr>
          <p:grpSpPr bwMode="auto">
            <a:xfrm>
              <a:off x="2667000" y="2952750"/>
              <a:ext cx="3810000" cy="403622"/>
              <a:chOff x="1776" y="1783"/>
              <a:chExt cx="2400" cy="339"/>
            </a:xfrm>
          </p:grpSpPr>
          <p:sp>
            <p:nvSpPr>
              <p:cNvPr id="52" name="Line 10"/>
              <p:cNvSpPr>
                <a:spLocks noChangeShapeType="1"/>
              </p:cNvSpPr>
              <p:nvPr/>
            </p:nvSpPr>
            <p:spPr bwMode="auto">
              <a:xfrm flipH="1">
                <a:off x="1776" y="2122"/>
                <a:ext cx="2400" cy="0"/>
              </a:xfrm>
              <a:prstGeom prst="line">
                <a:avLst/>
              </a:prstGeom>
              <a:noFill/>
              <a:ln w="38100" cmpd="sng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" name="Text Box 11"/>
              <p:cNvSpPr txBox="1">
                <a:spLocks noChangeArrowheads="1"/>
              </p:cNvSpPr>
              <p:nvPr/>
            </p:nvSpPr>
            <p:spPr bwMode="auto">
              <a:xfrm>
                <a:off x="1968" y="1783"/>
                <a:ext cx="1980" cy="3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2000" dirty="0"/>
                  <a:t>m</a:t>
                </a:r>
                <a:r>
                  <a:rPr lang="en-US" sz="2000" baseline="-25000" dirty="0"/>
                  <a:t>0</a:t>
                </a:r>
                <a:r>
                  <a:rPr lang="en-US" sz="2000" dirty="0"/>
                  <a:t> , m</a:t>
                </a:r>
                <a:r>
                  <a:rPr lang="en-US" sz="2000" baseline="-25000" dirty="0"/>
                  <a:t>1  </a:t>
                </a:r>
                <a:r>
                  <a:rPr lang="en-US" sz="2000" dirty="0">
                    <a:sym typeface="Symbol" pitchFamily="18" charset="2"/>
                  </a:rPr>
                  <a:t> M :    |m</a:t>
                </a:r>
                <a:r>
                  <a:rPr lang="en-US" sz="2000" baseline="-25000" dirty="0">
                    <a:sym typeface="Symbol" pitchFamily="18" charset="2"/>
                  </a:rPr>
                  <a:t>0</a:t>
                </a:r>
                <a:r>
                  <a:rPr lang="en-US" sz="2000" dirty="0">
                    <a:sym typeface="Symbol" pitchFamily="18" charset="2"/>
                  </a:rPr>
                  <a:t>| = |m</a:t>
                </a:r>
                <a:r>
                  <a:rPr lang="en-US" sz="2000" baseline="-25000" dirty="0">
                    <a:sym typeface="Symbol" pitchFamily="18" charset="2"/>
                  </a:rPr>
                  <a:t>1</a:t>
                </a:r>
                <a:r>
                  <a:rPr lang="en-US" sz="2000" dirty="0">
                    <a:sym typeface="Symbol" pitchFamily="18" charset="2"/>
                  </a:rPr>
                  <a:t>|</a:t>
                </a:r>
              </a:p>
            </p:txBody>
          </p:sp>
        </p:grpSp>
        <p:grpSp>
          <p:nvGrpSpPr>
            <p:cNvPr id="54" name="Group 20"/>
            <p:cNvGrpSpPr>
              <a:grpSpLocks/>
            </p:cNvGrpSpPr>
            <p:nvPr/>
          </p:nvGrpSpPr>
          <p:grpSpPr bwMode="auto">
            <a:xfrm>
              <a:off x="2667000" y="3333750"/>
              <a:ext cx="3733800" cy="522685"/>
              <a:chOff x="1776" y="2018"/>
              <a:chExt cx="2352" cy="439"/>
            </a:xfrm>
          </p:grpSpPr>
          <p:sp>
            <p:nvSpPr>
              <p:cNvPr id="55" name="Line 13"/>
              <p:cNvSpPr>
                <a:spLocks noChangeShapeType="1"/>
              </p:cNvSpPr>
              <p:nvPr/>
            </p:nvSpPr>
            <p:spPr bwMode="auto">
              <a:xfrm>
                <a:off x="1776" y="2454"/>
                <a:ext cx="2352" cy="0"/>
              </a:xfrm>
              <a:prstGeom prst="line">
                <a:avLst/>
              </a:prstGeom>
              <a:noFill/>
              <a:ln w="38100" cmpd="sng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" name="Text Box 14"/>
              <p:cNvSpPr txBox="1">
                <a:spLocks noChangeArrowheads="1"/>
              </p:cNvSpPr>
              <p:nvPr/>
            </p:nvSpPr>
            <p:spPr bwMode="auto">
              <a:xfrm>
                <a:off x="2581" y="2018"/>
                <a:ext cx="849" cy="43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2000" dirty="0" smtClean="0"/>
                  <a:t>c </a:t>
                </a:r>
                <a:r>
                  <a:rPr lang="en-US" sz="2000" dirty="0">
                    <a:sym typeface="Symbol" pitchFamily="18" charset="2"/>
                  </a:rPr>
                  <a:t> </a:t>
                </a:r>
                <a:r>
                  <a:rPr lang="en-US" sz="2000" dirty="0"/>
                  <a:t>k</a:t>
                </a:r>
                <a:r>
                  <a:rPr lang="en-US" sz="2800" dirty="0"/>
                  <a:t>⊕</a:t>
                </a:r>
                <a:r>
                  <a:rPr lang="en-US" sz="2400" b="1" dirty="0" smtClean="0"/>
                  <a:t>m</a:t>
                </a:r>
                <a:r>
                  <a:rPr lang="en-US" sz="3200" b="1" baseline="-25000" dirty="0">
                    <a:solidFill>
                      <a:srgbClr val="FF0000"/>
                    </a:solidFill>
                  </a:rPr>
                  <a:t>1</a:t>
                </a:r>
                <a:endParaRPr lang="en-US" sz="2800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57" name="Group 22"/>
            <p:cNvGrpSpPr>
              <a:grpSpLocks/>
            </p:cNvGrpSpPr>
            <p:nvPr/>
          </p:nvGrpSpPr>
          <p:grpSpPr bwMode="auto">
            <a:xfrm>
              <a:off x="7772400" y="3486150"/>
              <a:ext cx="1397000" cy="461962"/>
              <a:chOff x="4320" y="3290"/>
              <a:chExt cx="880" cy="388"/>
            </a:xfrm>
          </p:grpSpPr>
          <p:sp>
            <p:nvSpPr>
              <p:cNvPr id="58" name="Line 16"/>
              <p:cNvSpPr>
                <a:spLocks noChangeShapeType="1"/>
              </p:cNvSpPr>
              <p:nvPr/>
            </p:nvSpPr>
            <p:spPr bwMode="auto">
              <a:xfrm flipV="1">
                <a:off x="4320" y="3674"/>
                <a:ext cx="72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9" name="Text Box 17"/>
              <p:cNvSpPr txBox="1">
                <a:spLocks noChangeArrowheads="1"/>
              </p:cNvSpPr>
              <p:nvPr/>
            </p:nvSpPr>
            <p:spPr bwMode="auto">
              <a:xfrm>
                <a:off x="4340" y="3290"/>
                <a:ext cx="860" cy="3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b’ </a:t>
                </a:r>
                <a:r>
                  <a:rPr lang="en-US" sz="2400" dirty="0">
                    <a:sym typeface="Symbol" pitchFamily="18" charset="2"/>
                  </a:rPr>
                  <a:t> {0,1}</a:t>
                </a:r>
                <a:endParaRPr lang="en-US" sz="2400" dirty="0"/>
              </a:p>
            </p:txBody>
          </p:sp>
        </p:grpSp>
        <p:sp>
          <p:nvSpPr>
            <p:cNvPr id="60" name="Rectangle 18"/>
            <p:cNvSpPr>
              <a:spLocks noChangeArrowheads="1"/>
            </p:cNvSpPr>
            <p:nvPr/>
          </p:nvSpPr>
          <p:spPr bwMode="auto">
            <a:xfrm>
              <a:off x="1066800" y="2876550"/>
              <a:ext cx="7391400" cy="1295400"/>
            </a:xfrm>
            <a:prstGeom prst="rect">
              <a:avLst/>
            </a:prstGeom>
            <a:noFill/>
            <a:ln w="38100">
              <a:solidFill>
                <a:srgbClr val="A6A6A6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97181" y="3181350"/>
              <a:ext cx="8551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EXP(1):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02597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37" grpId="0"/>
      <p:bldP spid="3" grpId="0" animBg="1"/>
      <p:bldP spid="3" grpId="1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End of Segment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454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097863" y="971550"/>
            <a:ext cx="4953000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Stream ciphers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24865" y="2190750"/>
            <a:ext cx="42976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3886200" y="2266950"/>
            <a:ext cx="5029200" cy="1905000"/>
          </a:xfrm>
        </p:spPr>
        <p:txBody>
          <a:bodyPr anchor="t">
            <a:no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Stream ciphers are semantically secure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700280" y="543240"/>
              <a:ext cx="360" cy="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90920" y="53388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/>
          <p:cNvSpPr/>
          <p:nvPr/>
        </p:nvSpPr>
        <p:spPr>
          <a:xfrm>
            <a:off x="0" y="0"/>
            <a:ext cx="9144000" cy="6667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sz="2000" dirty="0" smtClean="0"/>
              <a:t>Online Cryptography Course                                      Dan Boneh</a:t>
            </a:r>
            <a:endParaRPr lang="en-US" sz="2000" dirty="0"/>
          </a:p>
        </p:txBody>
      </p:sp>
      <p:pic>
        <p:nvPicPr>
          <p:cNvPr id="8" name="Picture 7" descr="logo.jp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895350"/>
            <a:ext cx="3153410" cy="36385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800" y="4552950"/>
            <a:ext cx="67120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/>
              <a:t>Goal:   secure PRG ⇒  semantically secure stream cipher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99501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743200" y="3638550"/>
            <a:ext cx="3962400" cy="6096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Stream ciphers are semantically secure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71550"/>
            <a:ext cx="8686800" cy="3733800"/>
          </a:xfrm>
        </p:spPr>
        <p:txBody>
          <a:bodyPr/>
          <a:lstStyle/>
          <a:p>
            <a:pPr marL="0" indent="0">
              <a:lnSpc>
                <a:spcPct val="150000"/>
              </a:lnSpc>
              <a:spcBef>
                <a:spcPts val="1176"/>
              </a:spcBef>
              <a:buNone/>
            </a:pPr>
            <a:r>
              <a:rPr lang="en-US" dirty="0" err="1" smtClean="0"/>
              <a:t>Thm</a:t>
            </a:r>
            <a:r>
              <a:rPr lang="en-US" dirty="0" smtClean="0"/>
              <a:t>:   G:K </a:t>
            </a:r>
            <a:r>
              <a:rPr lang="en-US" dirty="0"/>
              <a:t>⟶{0,1}</a:t>
            </a:r>
            <a:r>
              <a:rPr lang="en-US" baseline="50000" dirty="0"/>
              <a:t>n</a:t>
            </a:r>
            <a:r>
              <a:rPr lang="en-US" dirty="0"/>
              <a:t>  </a:t>
            </a:r>
            <a:r>
              <a:rPr lang="en-US" dirty="0" smtClean="0"/>
              <a:t>is a secure PRG    ⇒    </a:t>
            </a:r>
            <a:br>
              <a:rPr lang="en-US" dirty="0" smtClean="0"/>
            </a:br>
            <a:r>
              <a:rPr lang="en-US" dirty="0" smtClean="0"/>
              <a:t>			stream cipher E derived from G is sem. </a:t>
            </a:r>
            <a:r>
              <a:rPr lang="en-US" dirty="0"/>
              <a:t>s</a:t>
            </a:r>
            <a:r>
              <a:rPr lang="en-US" dirty="0" smtClean="0"/>
              <a:t>ec.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∀ sem. </a:t>
            </a:r>
            <a:r>
              <a:rPr lang="en-US" dirty="0"/>
              <a:t>s</a:t>
            </a:r>
            <a:r>
              <a:rPr lang="en-US" dirty="0" smtClean="0"/>
              <a:t>ec. adversary A ,   ∃a PRG adversary B   </a:t>
            </a:r>
            <a:r>
              <a:rPr lang="en-US" dirty="0" err="1" smtClean="0"/>
              <a:t>s.t.</a:t>
            </a:r>
            <a:endParaRPr lang="en-US" dirty="0" smtClean="0"/>
          </a:p>
          <a:p>
            <a:pPr marL="0" indent="0">
              <a:spcBef>
                <a:spcPts val="2424"/>
              </a:spcBef>
              <a:buNone/>
            </a:pPr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dirty="0" err="1" smtClean="0"/>
              <a:t>Adv</a:t>
            </a:r>
            <a:r>
              <a:rPr lang="en-US" baseline="-25000" dirty="0" err="1" smtClean="0"/>
              <a:t>SS</a:t>
            </a:r>
            <a:r>
              <a:rPr lang="en-US" dirty="0" smtClean="0"/>
              <a:t>[A,E]  ≤  2 ∙ </a:t>
            </a:r>
            <a:r>
              <a:rPr lang="en-US" dirty="0" err="1" smtClean="0"/>
              <a:t>Adv</a:t>
            </a:r>
            <a:r>
              <a:rPr lang="en-US" baseline="-25000" dirty="0" err="1" smtClean="0"/>
              <a:t>PRG</a:t>
            </a:r>
            <a:r>
              <a:rPr lang="en-US" dirty="0" smtClean="0"/>
              <a:t>[B,G]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408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Proof:   intuition</a:t>
            </a:r>
            <a:endParaRPr 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304800" y="1047750"/>
            <a:ext cx="3886211" cy="1589488"/>
            <a:chOff x="1676400" y="1104900"/>
            <a:chExt cx="3886211" cy="1589488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auto">
            <a:xfrm>
              <a:off x="1676400" y="1314459"/>
              <a:ext cx="838200" cy="87629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pPr algn="ctr"/>
              <a:r>
                <a:rPr lang="en-US" dirty="0" err="1"/>
                <a:t>c</a:t>
              </a:r>
              <a:r>
                <a:rPr lang="en-US" dirty="0" err="1" smtClean="0"/>
                <a:t>hal</a:t>
              </a:r>
              <a:r>
                <a:rPr lang="en-US" dirty="0"/>
                <a:t>.</a:t>
              </a:r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4419600" y="1352550"/>
              <a:ext cx="914400" cy="876291"/>
            </a:xfrm>
            <a:prstGeom prst="rect">
              <a:avLst/>
            </a:prstGeom>
            <a:solidFill>
              <a:srgbClr val="FAC09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pPr algn="ctr"/>
              <a:r>
                <a:rPr lang="en-US" dirty="0"/>
                <a:t>a</a:t>
              </a:r>
              <a:r>
                <a:rPr lang="en-US" dirty="0" smtClean="0"/>
                <a:t>dv</a:t>
              </a:r>
              <a:r>
                <a:rPr lang="en-US" dirty="0"/>
                <a:t>. A</a:t>
              </a:r>
            </a:p>
          </p:txBody>
        </p:sp>
        <p:sp>
          <p:nvSpPr>
            <p:cNvPr id="8" name="Text Box 8"/>
            <p:cNvSpPr txBox="1">
              <a:spLocks noChangeArrowheads="1"/>
            </p:cNvSpPr>
            <p:nvPr/>
          </p:nvSpPr>
          <p:spPr bwMode="auto">
            <a:xfrm>
              <a:off x="1752600" y="1745218"/>
              <a:ext cx="63731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dirty="0" err="1"/>
                <a:t>k</a:t>
              </a:r>
              <a:r>
                <a:rPr lang="en-US" dirty="0" err="1">
                  <a:sym typeface="Symbol" pitchFamily="18" charset="2"/>
                </a:rPr>
                <a:t>K</a:t>
              </a:r>
              <a:endParaRPr lang="en-US" b="1" dirty="0">
                <a:cs typeface="Arial" charset="0"/>
                <a:sym typeface="Symbol" pitchFamily="18" charset="2"/>
              </a:endParaRPr>
            </a:p>
          </p:txBody>
        </p:sp>
        <p:sp>
          <p:nvSpPr>
            <p:cNvPr id="11" name="Text Box 11"/>
            <p:cNvSpPr txBox="1">
              <a:spLocks noChangeArrowheads="1"/>
            </p:cNvSpPr>
            <p:nvPr/>
          </p:nvSpPr>
          <p:spPr bwMode="auto">
            <a:xfrm>
              <a:off x="2971800" y="1104900"/>
              <a:ext cx="114300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/>
                <a:t>m</a:t>
              </a:r>
              <a:r>
                <a:rPr lang="en-US" sz="2000" baseline="-25000" dirty="0"/>
                <a:t>0</a:t>
              </a:r>
              <a:r>
                <a:rPr lang="en-US" sz="2000" dirty="0"/>
                <a:t> , </a:t>
              </a:r>
              <a:r>
                <a:rPr lang="en-US" sz="2000" dirty="0" smtClean="0"/>
                <a:t>m</a:t>
              </a:r>
              <a:r>
                <a:rPr lang="en-US" sz="2000" baseline="-25000" dirty="0" smtClean="0"/>
                <a:t>1</a:t>
              </a:r>
              <a:endParaRPr lang="en-US" sz="2000" dirty="0">
                <a:sym typeface="Symbol" pitchFamily="18" charset="2"/>
              </a:endParaRPr>
            </a:p>
          </p:txBody>
        </p:sp>
        <p:grpSp>
          <p:nvGrpSpPr>
            <p:cNvPr id="12" name="Group 20"/>
            <p:cNvGrpSpPr>
              <a:grpSpLocks/>
            </p:cNvGrpSpPr>
            <p:nvPr/>
          </p:nvGrpSpPr>
          <p:grpSpPr bwMode="auto">
            <a:xfrm>
              <a:off x="2590799" y="1581150"/>
              <a:ext cx="1828801" cy="533400"/>
              <a:chOff x="1776" y="2013"/>
              <a:chExt cx="1152" cy="448"/>
            </a:xfrm>
          </p:grpSpPr>
          <p:sp>
            <p:nvSpPr>
              <p:cNvPr id="13" name="Line 13"/>
              <p:cNvSpPr>
                <a:spLocks noChangeShapeType="1"/>
              </p:cNvSpPr>
              <p:nvPr/>
            </p:nvSpPr>
            <p:spPr bwMode="auto">
              <a:xfrm>
                <a:off x="1776" y="2454"/>
                <a:ext cx="1152" cy="7"/>
              </a:xfrm>
              <a:prstGeom prst="line">
                <a:avLst/>
              </a:prstGeom>
              <a:noFill/>
              <a:ln w="38100" cmpd="sng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 Box 14"/>
              <p:cNvSpPr txBox="1">
                <a:spLocks noChangeArrowheads="1"/>
              </p:cNvSpPr>
              <p:nvPr/>
            </p:nvSpPr>
            <p:spPr bwMode="auto">
              <a:xfrm>
                <a:off x="1824" y="2013"/>
                <a:ext cx="1090" cy="43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2000" dirty="0"/>
                  <a:t>c</a:t>
                </a:r>
                <a:r>
                  <a:rPr lang="en-US" sz="2000" dirty="0" smtClean="0"/>
                  <a:t> </a:t>
                </a:r>
                <a:r>
                  <a:rPr lang="en-US" sz="2000" dirty="0">
                    <a:sym typeface="Symbol" pitchFamily="18" charset="2"/>
                  </a:rPr>
                  <a:t> </a:t>
                </a:r>
                <a:r>
                  <a:rPr lang="en-US" sz="2400" b="1" dirty="0" smtClean="0"/>
                  <a:t>m</a:t>
                </a:r>
                <a:r>
                  <a:rPr lang="en-US" sz="3200" b="1" baseline="-25000" dirty="0">
                    <a:solidFill>
                      <a:srgbClr val="FF0000"/>
                    </a:solidFill>
                  </a:rPr>
                  <a:t>0</a:t>
                </a:r>
                <a:r>
                  <a:rPr lang="en-US" sz="2400" b="1" baseline="-25000" dirty="0" smtClean="0"/>
                  <a:t> </a:t>
                </a:r>
                <a:r>
                  <a:rPr lang="en-US" sz="2000" b="1" dirty="0" smtClean="0"/>
                  <a:t>⊕ </a:t>
                </a:r>
                <a:r>
                  <a:rPr lang="en-US" sz="2000" b="1" dirty="0" smtClean="0">
                    <a:sym typeface="Symbol" pitchFamily="18" charset="2"/>
                  </a:rPr>
                  <a:t>G</a:t>
                </a:r>
                <a:r>
                  <a:rPr lang="en-US" sz="2000" b="1" dirty="0">
                    <a:sym typeface="Symbol" pitchFamily="18" charset="2"/>
                  </a:rPr>
                  <a:t>(</a:t>
                </a:r>
                <a:r>
                  <a:rPr lang="en-US" sz="2000" b="1" dirty="0"/>
                  <a:t>k)</a:t>
                </a:r>
                <a:r>
                  <a:rPr lang="en-US" sz="2800" b="1" dirty="0"/>
                  <a:t> </a:t>
                </a:r>
                <a:endParaRPr lang="en-US" sz="2000" b="1" dirty="0"/>
              </a:p>
            </p:txBody>
          </p:sp>
        </p:grpSp>
        <p:grpSp>
          <p:nvGrpSpPr>
            <p:cNvPr id="15" name="Group 22"/>
            <p:cNvGrpSpPr>
              <a:grpSpLocks/>
            </p:cNvGrpSpPr>
            <p:nvPr/>
          </p:nvGrpSpPr>
          <p:grpSpPr bwMode="auto">
            <a:xfrm>
              <a:off x="4800610" y="2171704"/>
              <a:ext cx="762001" cy="522684"/>
              <a:chOff x="4416" y="3466"/>
              <a:chExt cx="480" cy="439"/>
            </a:xfrm>
          </p:grpSpPr>
          <p:sp>
            <p:nvSpPr>
              <p:cNvPr id="16" name="Line 16"/>
              <p:cNvSpPr>
                <a:spLocks noChangeShapeType="1"/>
              </p:cNvSpPr>
              <p:nvPr/>
            </p:nvSpPr>
            <p:spPr bwMode="auto">
              <a:xfrm>
                <a:off x="4416" y="3546"/>
                <a:ext cx="0" cy="32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Text Box 17"/>
              <p:cNvSpPr txBox="1">
                <a:spLocks noChangeArrowheads="1"/>
              </p:cNvSpPr>
              <p:nvPr/>
            </p:nvSpPr>
            <p:spPr bwMode="auto">
              <a:xfrm>
                <a:off x="4418" y="3466"/>
                <a:ext cx="478" cy="43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b</a:t>
                </a:r>
                <a:r>
                  <a:rPr lang="en-US" sz="2400" dirty="0" smtClean="0"/>
                  <a:t>’</a:t>
                </a:r>
                <a:r>
                  <a:rPr lang="en-US" sz="2800" dirty="0" smtClean="0"/>
                  <a:t>≟</a:t>
                </a:r>
                <a:r>
                  <a:rPr lang="en-US" sz="2400" dirty="0" smtClean="0"/>
                  <a:t>1</a:t>
                </a:r>
                <a:endParaRPr lang="en-US" sz="2400" dirty="0"/>
              </a:p>
            </p:txBody>
          </p:sp>
        </p:grpSp>
        <p:cxnSp>
          <p:nvCxnSpPr>
            <p:cNvPr id="21" name="Straight Arrow Connector 20"/>
            <p:cNvCxnSpPr/>
            <p:nvPr/>
          </p:nvCxnSpPr>
          <p:spPr>
            <a:xfrm flipH="1">
              <a:off x="2590800" y="1504950"/>
              <a:ext cx="1752600" cy="0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304800" y="3257550"/>
            <a:ext cx="3829050" cy="1553768"/>
            <a:chOff x="1676400" y="1104900"/>
            <a:chExt cx="3829050" cy="1553768"/>
          </a:xfrm>
        </p:grpSpPr>
        <p:sp>
          <p:nvSpPr>
            <p:cNvPr id="26" name="Rectangle 4"/>
            <p:cNvSpPr>
              <a:spLocks noChangeArrowheads="1"/>
            </p:cNvSpPr>
            <p:nvPr/>
          </p:nvSpPr>
          <p:spPr bwMode="auto">
            <a:xfrm>
              <a:off x="1676400" y="1314459"/>
              <a:ext cx="838200" cy="87629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pPr algn="ctr"/>
              <a:r>
                <a:rPr lang="en-US" dirty="0" err="1"/>
                <a:t>c</a:t>
              </a:r>
              <a:r>
                <a:rPr lang="en-US" dirty="0" err="1" smtClean="0"/>
                <a:t>hal</a:t>
              </a:r>
              <a:r>
                <a:rPr lang="en-US" dirty="0"/>
                <a:t>.</a:t>
              </a:r>
            </a:p>
          </p:txBody>
        </p:sp>
        <p:sp>
          <p:nvSpPr>
            <p:cNvPr id="27" name="Rectangle 7"/>
            <p:cNvSpPr>
              <a:spLocks noChangeArrowheads="1"/>
            </p:cNvSpPr>
            <p:nvPr/>
          </p:nvSpPr>
          <p:spPr bwMode="auto">
            <a:xfrm>
              <a:off x="4419600" y="1352550"/>
              <a:ext cx="914400" cy="876291"/>
            </a:xfrm>
            <a:prstGeom prst="rect">
              <a:avLst/>
            </a:prstGeom>
            <a:solidFill>
              <a:srgbClr val="FAC09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pPr algn="ctr"/>
              <a:r>
                <a:rPr lang="en-US" dirty="0"/>
                <a:t>a</a:t>
              </a:r>
              <a:r>
                <a:rPr lang="en-US" dirty="0" smtClean="0"/>
                <a:t>dv</a:t>
              </a:r>
              <a:r>
                <a:rPr lang="en-US" dirty="0"/>
                <a:t>. A</a:t>
              </a:r>
            </a:p>
          </p:txBody>
        </p:sp>
        <p:sp>
          <p:nvSpPr>
            <p:cNvPr id="28" name="Text Box 8"/>
            <p:cNvSpPr txBox="1">
              <a:spLocks noChangeArrowheads="1"/>
            </p:cNvSpPr>
            <p:nvPr/>
          </p:nvSpPr>
          <p:spPr bwMode="auto">
            <a:xfrm>
              <a:off x="1752600" y="1745218"/>
              <a:ext cx="63731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dirty="0" err="1"/>
                <a:t>k</a:t>
              </a:r>
              <a:r>
                <a:rPr lang="en-US" dirty="0" err="1">
                  <a:sym typeface="Symbol" pitchFamily="18" charset="2"/>
                </a:rPr>
                <a:t>K</a:t>
              </a:r>
              <a:endParaRPr lang="en-US" b="1" dirty="0">
                <a:cs typeface="Arial" charset="0"/>
                <a:sym typeface="Symbol" pitchFamily="18" charset="2"/>
              </a:endParaRPr>
            </a:p>
          </p:txBody>
        </p:sp>
        <p:sp>
          <p:nvSpPr>
            <p:cNvPr id="29" name="Text Box 11"/>
            <p:cNvSpPr txBox="1">
              <a:spLocks noChangeArrowheads="1"/>
            </p:cNvSpPr>
            <p:nvPr/>
          </p:nvSpPr>
          <p:spPr bwMode="auto">
            <a:xfrm>
              <a:off x="2971800" y="1104900"/>
              <a:ext cx="114300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/>
                <a:t>m</a:t>
              </a:r>
              <a:r>
                <a:rPr lang="en-US" sz="2000" baseline="-25000" dirty="0"/>
                <a:t>0</a:t>
              </a:r>
              <a:r>
                <a:rPr lang="en-US" sz="2000" dirty="0"/>
                <a:t> , </a:t>
              </a:r>
              <a:r>
                <a:rPr lang="en-US" sz="2000" dirty="0" smtClean="0"/>
                <a:t>m</a:t>
              </a:r>
              <a:r>
                <a:rPr lang="en-US" sz="2000" baseline="-25000" dirty="0" smtClean="0"/>
                <a:t>1</a:t>
              </a:r>
              <a:endParaRPr lang="en-US" sz="2000" dirty="0">
                <a:sym typeface="Symbol" pitchFamily="18" charset="2"/>
              </a:endParaRPr>
            </a:p>
          </p:txBody>
        </p:sp>
        <p:grpSp>
          <p:nvGrpSpPr>
            <p:cNvPr id="30" name="Group 20"/>
            <p:cNvGrpSpPr>
              <a:grpSpLocks/>
            </p:cNvGrpSpPr>
            <p:nvPr/>
          </p:nvGrpSpPr>
          <p:grpSpPr bwMode="auto">
            <a:xfrm>
              <a:off x="2590799" y="1581150"/>
              <a:ext cx="1828801" cy="533400"/>
              <a:chOff x="1776" y="2013"/>
              <a:chExt cx="1152" cy="448"/>
            </a:xfrm>
          </p:grpSpPr>
          <p:sp>
            <p:nvSpPr>
              <p:cNvPr id="35" name="Line 13"/>
              <p:cNvSpPr>
                <a:spLocks noChangeShapeType="1"/>
              </p:cNvSpPr>
              <p:nvPr/>
            </p:nvSpPr>
            <p:spPr bwMode="auto">
              <a:xfrm>
                <a:off x="1776" y="2454"/>
                <a:ext cx="1152" cy="7"/>
              </a:xfrm>
              <a:prstGeom prst="line">
                <a:avLst/>
              </a:prstGeom>
              <a:noFill/>
              <a:ln w="38100" cmpd="sng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" name="Text Box 14"/>
              <p:cNvSpPr txBox="1">
                <a:spLocks noChangeArrowheads="1"/>
              </p:cNvSpPr>
              <p:nvPr/>
            </p:nvSpPr>
            <p:spPr bwMode="auto">
              <a:xfrm>
                <a:off x="1824" y="2013"/>
                <a:ext cx="1090" cy="43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2000" dirty="0"/>
                  <a:t>c</a:t>
                </a:r>
                <a:r>
                  <a:rPr lang="en-US" sz="2000" dirty="0" smtClean="0"/>
                  <a:t> </a:t>
                </a:r>
                <a:r>
                  <a:rPr lang="en-US" sz="2000" dirty="0">
                    <a:sym typeface="Symbol" pitchFamily="18" charset="2"/>
                  </a:rPr>
                  <a:t> </a:t>
                </a:r>
                <a:r>
                  <a:rPr lang="en-US" sz="2400" b="1" dirty="0" smtClean="0"/>
                  <a:t>m</a:t>
                </a:r>
                <a:r>
                  <a:rPr lang="en-US" sz="3200" b="1" baseline="-25000" dirty="0" smtClean="0">
                    <a:solidFill>
                      <a:srgbClr val="FF0000"/>
                    </a:solidFill>
                  </a:rPr>
                  <a:t>1</a:t>
                </a:r>
                <a:r>
                  <a:rPr lang="en-US" sz="2400" b="1" baseline="-25000" dirty="0" smtClean="0"/>
                  <a:t> </a:t>
                </a:r>
                <a:r>
                  <a:rPr lang="en-US" sz="2000" b="1" dirty="0" smtClean="0"/>
                  <a:t>⊕ </a:t>
                </a:r>
                <a:r>
                  <a:rPr lang="en-US" sz="2000" b="1" dirty="0" smtClean="0">
                    <a:sym typeface="Symbol" pitchFamily="18" charset="2"/>
                  </a:rPr>
                  <a:t>G</a:t>
                </a:r>
                <a:r>
                  <a:rPr lang="en-US" sz="2000" b="1" dirty="0">
                    <a:sym typeface="Symbol" pitchFamily="18" charset="2"/>
                  </a:rPr>
                  <a:t>(</a:t>
                </a:r>
                <a:r>
                  <a:rPr lang="en-US" sz="2000" b="1" dirty="0"/>
                  <a:t>k)</a:t>
                </a:r>
                <a:r>
                  <a:rPr lang="en-US" sz="2800" b="1" dirty="0"/>
                  <a:t> </a:t>
                </a:r>
                <a:endParaRPr lang="en-US" sz="2000" b="1" dirty="0"/>
              </a:p>
            </p:txBody>
          </p:sp>
        </p:grpSp>
        <p:grpSp>
          <p:nvGrpSpPr>
            <p:cNvPr id="31" name="Group 22"/>
            <p:cNvGrpSpPr>
              <a:grpSpLocks/>
            </p:cNvGrpSpPr>
            <p:nvPr/>
          </p:nvGrpSpPr>
          <p:grpSpPr bwMode="auto">
            <a:xfrm>
              <a:off x="4768850" y="2135984"/>
              <a:ext cx="736600" cy="522684"/>
              <a:chOff x="4396" y="3436"/>
              <a:chExt cx="464" cy="439"/>
            </a:xfrm>
          </p:grpSpPr>
          <p:sp>
            <p:nvSpPr>
              <p:cNvPr id="33" name="Line 16"/>
              <p:cNvSpPr>
                <a:spLocks noChangeShapeType="1"/>
              </p:cNvSpPr>
              <p:nvPr/>
            </p:nvSpPr>
            <p:spPr bwMode="auto">
              <a:xfrm>
                <a:off x="4416" y="3546"/>
                <a:ext cx="0" cy="32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" name="Text Box 17"/>
              <p:cNvSpPr txBox="1">
                <a:spLocks noChangeArrowheads="1"/>
              </p:cNvSpPr>
              <p:nvPr/>
            </p:nvSpPr>
            <p:spPr bwMode="auto">
              <a:xfrm>
                <a:off x="4396" y="3436"/>
                <a:ext cx="464" cy="43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b</a:t>
                </a:r>
                <a:r>
                  <a:rPr lang="en-US" sz="2400" dirty="0" smtClean="0"/>
                  <a:t>’</a:t>
                </a:r>
                <a:r>
                  <a:rPr lang="en-US" sz="2800" dirty="0" smtClean="0"/>
                  <a:t>≟</a:t>
                </a:r>
                <a:r>
                  <a:rPr lang="en-US" sz="2000" dirty="0"/>
                  <a:t>1</a:t>
                </a:r>
                <a:endParaRPr lang="en-US" sz="2400" dirty="0"/>
              </a:p>
            </p:txBody>
          </p:sp>
        </p:grpSp>
        <p:cxnSp>
          <p:nvCxnSpPr>
            <p:cNvPr id="32" name="Straight Arrow Connector 31"/>
            <p:cNvCxnSpPr/>
            <p:nvPr/>
          </p:nvCxnSpPr>
          <p:spPr>
            <a:xfrm flipH="1">
              <a:off x="2590800" y="1504950"/>
              <a:ext cx="1752600" cy="0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TextBox 73"/>
          <p:cNvSpPr txBox="1"/>
          <p:nvPr/>
        </p:nvSpPr>
        <p:spPr>
          <a:xfrm>
            <a:off x="4267200" y="1428750"/>
            <a:ext cx="6198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≈</a:t>
            </a:r>
            <a:r>
              <a:rPr lang="en-US" sz="4000" baseline="-25000" dirty="0" smtClean="0"/>
              <a:t>p</a:t>
            </a:r>
            <a:endParaRPr lang="en-US" sz="4000" dirty="0"/>
          </a:p>
        </p:txBody>
      </p:sp>
      <p:sp>
        <p:nvSpPr>
          <p:cNvPr id="75" name="TextBox 74"/>
          <p:cNvSpPr txBox="1"/>
          <p:nvPr/>
        </p:nvSpPr>
        <p:spPr>
          <a:xfrm>
            <a:off x="4267200" y="3562350"/>
            <a:ext cx="6198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≈</a:t>
            </a:r>
            <a:r>
              <a:rPr lang="en-US" sz="4000" baseline="-25000" dirty="0" smtClean="0"/>
              <a:t>p</a:t>
            </a:r>
            <a:endParaRPr lang="en-US" sz="4000" dirty="0"/>
          </a:p>
        </p:txBody>
      </p:sp>
      <p:sp>
        <p:nvSpPr>
          <p:cNvPr id="76" name="TextBox 75"/>
          <p:cNvSpPr txBox="1"/>
          <p:nvPr/>
        </p:nvSpPr>
        <p:spPr>
          <a:xfrm>
            <a:off x="6553200" y="2473464"/>
            <a:ext cx="6198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≈</a:t>
            </a:r>
            <a:r>
              <a:rPr lang="en-US" sz="4000" baseline="-25000" dirty="0" smtClean="0"/>
              <a:t>p</a:t>
            </a:r>
            <a:endParaRPr lang="en-US" sz="4000" dirty="0"/>
          </a:p>
        </p:txBody>
      </p:sp>
      <p:sp>
        <p:nvSpPr>
          <p:cNvPr id="77" name="Rounded Rectangle 76"/>
          <p:cNvSpPr/>
          <p:nvPr/>
        </p:nvSpPr>
        <p:spPr>
          <a:xfrm>
            <a:off x="152400" y="1047750"/>
            <a:ext cx="4114800" cy="167640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/>
          <p:cNvGrpSpPr/>
          <p:nvPr/>
        </p:nvGrpSpPr>
        <p:grpSpPr>
          <a:xfrm>
            <a:off x="4876800" y="1047750"/>
            <a:ext cx="4114800" cy="1741888"/>
            <a:chOff x="4876800" y="1047750"/>
            <a:chExt cx="4114800" cy="1741888"/>
          </a:xfrm>
        </p:grpSpPr>
        <p:grpSp>
          <p:nvGrpSpPr>
            <p:cNvPr id="37" name="Group 36"/>
            <p:cNvGrpSpPr/>
            <p:nvPr/>
          </p:nvGrpSpPr>
          <p:grpSpPr>
            <a:xfrm>
              <a:off x="5029200" y="1123950"/>
              <a:ext cx="3937010" cy="1665688"/>
              <a:chOff x="1562100" y="1104900"/>
              <a:chExt cx="3937010" cy="1665688"/>
            </a:xfrm>
          </p:grpSpPr>
          <p:sp>
            <p:nvSpPr>
              <p:cNvPr id="38" name="Rectangle 4"/>
              <p:cNvSpPr>
                <a:spLocks noChangeArrowheads="1"/>
              </p:cNvSpPr>
              <p:nvPr/>
            </p:nvSpPr>
            <p:spPr bwMode="auto">
              <a:xfrm>
                <a:off x="1600200" y="1314459"/>
                <a:ext cx="914400" cy="8762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pPr algn="ctr"/>
                <a:r>
                  <a:rPr lang="en-US" dirty="0" err="1"/>
                  <a:t>c</a:t>
                </a:r>
                <a:r>
                  <a:rPr lang="en-US" dirty="0" err="1" smtClean="0"/>
                  <a:t>hal</a:t>
                </a:r>
                <a:r>
                  <a:rPr lang="en-US" dirty="0"/>
                  <a:t>.</a:t>
                </a:r>
              </a:p>
            </p:txBody>
          </p:sp>
          <p:sp>
            <p:nvSpPr>
              <p:cNvPr id="39" name="Rectangle 7"/>
              <p:cNvSpPr>
                <a:spLocks noChangeArrowheads="1"/>
              </p:cNvSpPr>
              <p:nvPr/>
            </p:nvSpPr>
            <p:spPr bwMode="auto">
              <a:xfrm>
                <a:off x="4419600" y="1352550"/>
                <a:ext cx="914400" cy="876291"/>
              </a:xfrm>
              <a:prstGeom prst="rect">
                <a:avLst/>
              </a:prstGeom>
              <a:solidFill>
                <a:srgbClr val="FAC09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pPr algn="ctr"/>
                <a:r>
                  <a:rPr lang="en-US" dirty="0"/>
                  <a:t>a</a:t>
                </a:r>
                <a:r>
                  <a:rPr lang="en-US" dirty="0" smtClean="0"/>
                  <a:t>dv</a:t>
                </a:r>
                <a:r>
                  <a:rPr lang="en-US" dirty="0"/>
                  <a:t>. A</a:t>
                </a:r>
              </a:p>
            </p:txBody>
          </p:sp>
          <p:sp>
            <p:nvSpPr>
              <p:cNvPr id="40" name="Text Box 8"/>
              <p:cNvSpPr txBox="1">
                <a:spLocks noChangeArrowheads="1"/>
              </p:cNvSpPr>
              <p:nvPr/>
            </p:nvSpPr>
            <p:spPr bwMode="auto">
              <a:xfrm>
                <a:off x="1562100" y="1732518"/>
                <a:ext cx="101053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ym typeface="Symbol" pitchFamily="18" charset="2"/>
                  </a:rPr>
                  <a:t>r{0,1}</a:t>
                </a:r>
                <a:r>
                  <a:rPr lang="en-US" baseline="30000" dirty="0" smtClean="0">
                    <a:sym typeface="Symbol" pitchFamily="18" charset="2"/>
                  </a:rPr>
                  <a:t>n</a:t>
                </a:r>
                <a:endParaRPr lang="en-US" b="1" baseline="30000" dirty="0">
                  <a:cs typeface="Arial" charset="0"/>
                  <a:sym typeface="Symbol" pitchFamily="18" charset="2"/>
                </a:endParaRPr>
              </a:p>
            </p:txBody>
          </p:sp>
          <p:sp>
            <p:nvSpPr>
              <p:cNvPr id="41" name="Text Box 11"/>
              <p:cNvSpPr txBox="1">
                <a:spLocks noChangeArrowheads="1"/>
              </p:cNvSpPr>
              <p:nvPr/>
            </p:nvSpPr>
            <p:spPr bwMode="auto">
              <a:xfrm>
                <a:off x="2971800" y="1104900"/>
                <a:ext cx="1143000" cy="4001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/>
                  <a:t>m</a:t>
                </a:r>
                <a:r>
                  <a:rPr lang="en-US" sz="2000" baseline="-25000" dirty="0"/>
                  <a:t>0</a:t>
                </a:r>
                <a:r>
                  <a:rPr lang="en-US" sz="2000" dirty="0"/>
                  <a:t> , </a:t>
                </a:r>
                <a:r>
                  <a:rPr lang="en-US" sz="2000" dirty="0" smtClean="0"/>
                  <a:t>m</a:t>
                </a:r>
                <a:r>
                  <a:rPr lang="en-US" sz="2000" baseline="-25000" dirty="0" smtClean="0"/>
                  <a:t>1</a:t>
                </a:r>
                <a:endParaRPr lang="en-US" sz="2000" dirty="0">
                  <a:sym typeface="Symbol" pitchFamily="18" charset="2"/>
                </a:endParaRPr>
              </a:p>
            </p:txBody>
          </p:sp>
          <p:grpSp>
            <p:nvGrpSpPr>
              <p:cNvPr id="42" name="Group 20"/>
              <p:cNvGrpSpPr>
                <a:grpSpLocks/>
              </p:cNvGrpSpPr>
              <p:nvPr/>
            </p:nvGrpSpPr>
            <p:grpSpPr bwMode="auto">
              <a:xfrm>
                <a:off x="2590799" y="1581150"/>
                <a:ext cx="1828801" cy="533400"/>
                <a:chOff x="1776" y="2013"/>
                <a:chExt cx="1152" cy="448"/>
              </a:xfrm>
            </p:grpSpPr>
            <p:sp>
              <p:nvSpPr>
                <p:cNvPr id="47" name="Line 13"/>
                <p:cNvSpPr>
                  <a:spLocks noChangeShapeType="1"/>
                </p:cNvSpPr>
                <p:nvPr/>
              </p:nvSpPr>
              <p:spPr bwMode="auto">
                <a:xfrm>
                  <a:off x="1776" y="2454"/>
                  <a:ext cx="1152" cy="7"/>
                </a:xfrm>
                <a:prstGeom prst="line">
                  <a:avLst/>
                </a:prstGeom>
                <a:noFill/>
                <a:ln w="38100" cmpd="sng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1824" y="2013"/>
                  <a:ext cx="868" cy="4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r>
                    <a:rPr lang="en-US" sz="2000" dirty="0"/>
                    <a:t>c</a:t>
                  </a:r>
                  <a:r>
                    <a:rPr lang="en-US" sz="2000" dirty="0" smtClean="0"/>
                    <a:t> </a:t>
                  </a:r>
                  <a:r>
                    <a:rPr lang="en-US" sz="2000" dirty="0">
                      <a:sym typeface="Symbol" pitchFamily="18" charset="2"/>
                    </a:rPr>
                    <a:t> </a:t>
                  </a:r>
                  <a:r>
                    <a:rPr lang="en-US" sz="2400" b="1" dirty="0" smtClean="0"/>
                    <a:t>m</a:t>
                  </a:r>
                  <a:r>
                    <a:rPr lang="en-US" sz="3200" b="1" baseline="-25000" dirty="0">
                      <a:solidFill>
                        <a:srgbClr val="FF0000"/>
                      </a:solidFill>
                    </a:rPr>
                    <a:t>0</a:t>
                  </a:r>
                  <a:r>
                    <a:rPr lang="en-US" sz="2400" b="1" baseline="-25000" dirty="0" smtClean="0"/>
                    <a:t> </a:t>
                  </a:r>
                  <a:r>
                    <a:rPr lang="en-US" sz="2000" b="1" dirty="0" smtClean="0"/>
                    <a:t>⊕ </a:t>
                  </a:r>
                  <a:r>
                    <a:rPr lang="en-US" sz="2000" b="1" dirty="0">
                      <a:sym typeface="Symbol" pitchFamily="18" charset="2"/>
                    </a:rPr>
                    <a:t>r</a:t>
                  </a:r>
                  <a:r>
                    <a:rPr lang="en-US" sz="2800" b="1" dirty="0" smtClean="0"/>
                    <a:t> </a:t>
                  </a:r>
                  <a:endParaRPr lang="en-US" sz="2000" b="1" dirty="0"/>
                </a:p>
              </p:txBody>
            </p:sp>
          </p:grpSp>
          <p:grpSp>
            <p:nvGrpSpPr>
              <p:cNvPr id="43" name="Group 22"/>
              <p:cNvGrpSpPr>
                <a:grpSpLocks/>
              </p:cNvGrpSpPr>
              <p:nvPr/>
            </p:nvGrpSpPr>
            <p:grpSpPr bwMode="auto">
              <a:xfrm>
                <a:off x="4762509" y="2247904"/>
                <a:ext cx="736601" cy="522684"/>
                <a:chOff x="4392" y="3530"/>
                <a:chExt cx="464" cy="439"/>
              </a:xfrm>
            </p:grpSpPr>
            <p:sp>
              <p:nvSpPr>
                <p:cNvPr id="45" name="Line 16"/>
                <p:cNvSpPr>
                  <a:spLocks noChangeShapeType="1"/>
                </p:cNvSpPr>
                <p:nvPr/>
              </p:nvSpPr>
              <p:spPr bwMode="auto">
                <a:xfrm>
                  <a:off x="4416" y="3546"/>
                  <a:ext cx="0" cy="32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6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4392" y="3530"/>
                  <a:ext cx="464" cy="4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/>
                    <a:t>b</a:t>
                  </a:r>
                  <a:r>
                    <a:rPr lang="en-US" sz="2400" dirty="0" smtClean="0"/>
                    <a:t>’</a:t>
                  </a:r>
                  <a:r>
                    <a:rPr lang="en-US" sz="2800" dirty="0" smtClean="0"/>
                    <a:t>≟</a:t>
                  </a:r>
                  <a:r>
                    <a:rPr lang="en-US" sz="2000" dirty="0" smtClean="0"/>
                    <a:t>1</a:t>
                  </a:r>
                  <a:endParaRPr lang="en-US" sz="2400" dirty="0"/>
                </a:p>
              </p:txBody>
            </p:sp>
          </p:grpSp>
          <p:cxnSp>
            <p:nvCxnSpPr>
              <p:cNvPr id="44" name="Straight Arrow Connector 43"/>
              <p:cNvCxnSpPr/>
              <p:nvPr/>
            </p:nvCxnSpPr>
            <p:spPr>
              <a:xfrm flipH="1">
                <a:off x="2590800" y="1504950"/>
                <a:ext cx="1752600" cy="0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8" name="Rounded Rectangle 77"/>
            <p:cNvSpPr/>
            <p:nvPr/>
          </p:nvSpPr>
          <p:spPr>
            <a:xfrm>
              <a:off x="4876800" y="1047750"/>
              <a:ext cx="4114800" cy="167640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4876800" y="3257550"/>
            <a:ext cx="4127500" cy="1676400"/>
            <a:chOff x="4876800" y="3257550"/>
            <a:chExt cx="4127500" cy="1676400"/>
          </a:xfrm>
        </p:grpSpPr>
        <p:grpSp>
          <p:nvGrpSpPr>
            <p:cNvPr id="62" name="Group 61"/>
            <p:cNvGrpSpPr/>
            <p:nvPr/>
          </p:nvGrpSpPr>
          <p:grpSpPr>
            <a:xfrm>
              <a:off x="5067300" y="3257550"/>
              <a:ext cx="3937000" cy="1553768"/>
              <a:chOff x="1562100" y="1104900"/>
              <a:chExt cx="3937000" cy="1553768"/>
            </a:xfrm>
          </p:grpSpPr>
          <p:sp>
            <p:nvSpPr>
              <p:cNvPr id="63" name="Rectangle 4"/>
              <p:cNvSpPr>
                <a:spLocks noChangeArrowheads="1"/>
              </p:cNvSpPr>
              <p:nvPr/>
            </p:nvSpPr>
            <p:spPr bwMode="auto">
              <a:xfrm>
                <a:off x="1600200" y="1314459"/>
                <a:ext cx="914400" cy="876291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pPr algn="ctr"/>
                <a:r>
                  <a:rPr lang="en-US" dirty="0" err="1"/>
                  <a:t>c</a:t>
                </a:r>
                <a:r>
                  <a:rPr lang="en-US" dirty="0" err="1" smtClean="0"/>
                  <a:t>hal</a:t>
                </a:r>
                <a:r>
                  <a:rPr lang="en-US" dirty="0"/>
                  <a:t>.</a:t>
                </a:r>
              </a:p>
            </p:txBody>
          </p:sp>
          <p:sp>
            <p:nvSpPr>
              <p:cNvPr id="64" name="Rectangle 7"/>
              <p:cNvSpPr>
                <a:spLocks noChangeArrowheads="1"/>
              </p:cNvSpPr>
              <p:nvPr/>
            </p:nvSpPr>
            <p:spPr bwMode="auto">
              <a:xfrm>
                <a:off x="4419600" y="1352550"/>
                <a:ext cx="914400" cy="876291"/>
              </a:xfrm>
              <a:prstGeom prst="rect">
                <a:avLst/>
              </a:prstGeom>
              <a:solidFill>
                <a:srgbClr val="FAC09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pPr algn="ctr"/>
                <a:r>
                  <a:rPr lang="en-US" dirty="0"/>
                  <a:t>a</a:t>
                </a:r>
                <a:r>
                  <a:rPr lang="en-US" dirty="0" smtClean="0"/>
                  <a:t>dv</a:t>
                </a:r>
                <a:r>
                  <a:rPr lang="en-US" dirty="0"/>
                  <a:t>. A</a:t>
                </a:r>
              </a:p>
            </p:txBody>
          </p:sp>
          <p:sp>
            <p:nvSpPr>
              <p:cNvPr id="65" name="Text Box 8"/>
              <p:cNvSpPr txBox="1">
                <a:spLocks noChangeArrowheads="1"/>
              </p:cNvSpPr>
              <p:nvPr/>
            </p:nvSpPr>
            <p:spPr bwMode="auto">
              <a:xfrm>
                <a:off x="1562100" y="1732518"/>
                <a:ext cx="101053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ym typeface="Symbol" pitchFamily="18" charset="2"/>
                  </a:rPr>
                  <a:t>r{0,1}</a:t>
                </a:r>
                <a:r>
                  <a:rPr lang="en-US" baseline="30000" dirty="0" smtClean="0">
                    <a:sym typeface="Symbol" pitchFamily="18" charset="2"/>
                  </a:rPr>
                  <a:t>n</a:t>
                </a:r>
                <a:endParaRPr lang="en-US" b="1" baseline="30000" dirty="0">
                  <a:cs typeface="Arial" charset="0"/>
                  <a:sym typeface="Symbol" pitchFamily="18" charset="2"/>
                </a:endParaRPr>
              </a:p>
            </p:txBody>
          </p:sp>
          <p:sp>
            <p:nvSpPr>
              <p:cNvPr id="66" name="Text Box 11"/>
              <p:cNvSpPr txBox="1">
                <a:spLocks noChangeArrowheads="1"/>
              </p:cNvSpPr>
              <p:nvPr/>
            </p:nvSpPr>
            <p:spPr bwMode="auto">
              <a:xfrm>
                <a:off x="2971800" y="1104900"/>
                <a:ext cx="1143000" cy="4001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/>
                  <a:t>m</a:t>
                </a:r>
                <a:r>
                  <a:rPr lang="en-US" sz="2000" baseline="-25000" dirty="0"/>
                  <a:t>0</a:t>
                </a:r>
                <a:r>
                  <a:rPr lang="en-US" sz="2000" dirty="0"/>
                  <a:t> , </a:t>
                </a:r>
                <a:r>
                  <a:rPr lang="en-US" sz="2000" dirty="0" smtClean="0"/>
                  <a:t>m</a:t>
                </a:r>
                <a:r>
                  <a:rPr lang="en-US" sz="2000" baseline="-25000" dirty="0" smtClean="0"/>
                  <a:t>1</a:t>
                </a:r>
                <a:endParaRPr lang="en-US" sz="2000" dirty="0">
                  <a:sym typeface="Symbol" pitchFamily="18" charset="2"/>
                </a:endParaRPr>
              </a:p>
            </p:txBody>
          </p:sp>
          <p:grpSp>
            <p:nvGrpSpPr>
              <p:cNvPr id="67" name="Group 20"/>
              <p:cNvGrpSpPr>
                <a:grpSpLocks/>
              </p:cNvGrpSpPr>
              <p:nvPr/>
            </p:nvGrpSpPr>
            <p:grpSpPr bwMode="auto">
              <a:xfrm>
                <a:off x="2590799" y="1581150"/>
                <a:ext cx="1828801" cy="533400"/>
                <a:chOff x="1776" y="2013"/>
                <a:chExt cx="1152" cy="448"/>
              </a:xfrm>
            </p:grpSpPr>
            <p:sp>
              <p:nvSpPr>
                <p:cNvPr id="72" name="Line 13"/>
                <p:cNvSpPr>
                  <a:spLocks noChangeShapeType="1"/>
                </p:cNvSpPr>
                <p:nvPr/>
              </p:nvSpPr>
              <p:spPr bwMode="auto">
                <a:xfrm>
                  <a:off x="1776" y="2454"/>
                  <a:ext cx="1152" cy="7"/>
                </a:xfrm>
                <a:prstGeom prst="line">
                  <a:avLst/>
                </a:prstGeom>
                <a:noFill/>
                <a:ln w="38100" cmpd="sng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3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1824" y="2013"/>
                  <a:ext cx="868" cy="4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r>
                    <a:rPr lang="en-US" sz="2000" dirty="0"/>
                    <a:t>c</a:t>
                  </a:r>
                  <a:r>
                    <a:rPr lang="en-US" sz="2000" dirty="0" smtClean="0"/>
                    <a:t> </a:t>
                  </a:r>
                  <a:r>
                    <a:rPr lang="en-US" sz="2000" dirty="0">
                      <a:sym typeface="Symbol" pitchFamily="18" charset="2"/>
                    </a:rPr>
                    <a:t> </a:t>
                  </a:r>
                  <a:r>
                    <a:rPr lang="en-US" sz="2400" b="1" dirty="0" smtClean="0"/>
                    <a:t>m</a:t>
                  </a:r>
                  <a:r>
                    <a:rPr lang="en-US" sz="3200" b="1" baseline="-25000" dirty="0" smtClean="0">
                      <a:solidFill>
                        <a:srgbClr val="FF0000"/>
                      </a:solidFill>
                    </a:rPr>
                    <a:t>1</a:t>
                  </a:r>
                  <a:r>
                    <a:rPr lang="en-US" sz="2400" b="1" baseline="-25000" dirty="0" smtClean="0"/>
                    <a:t> </a:t>
                  </a:r>
                  <a:r>
                    <a:rPr lang="en-US" sz="2000" b="1" dirty="0" smtClean="0"/>
                    <a:t>⊕ </a:t>
                  </a:r>
                  <a:r>
                    <a:rPr lang="en-US" sz="2000" b="1" dirty="0">
                      <a:sym typeface="Symbol" pitchFamily="18" charset="2"/>
                    </a:rPr>
                    <a:t>r</a:t>
                  </a:r>
                  <a:r>
                    <a:rPr lang="en-US" sz="2800" b="1" dirty="0" smtClean="0"/>
                    <a:t> </a:t>
                  </a:r>
                  <a:endParaRPr lang="en-US" sz="2000" b="1" dirty="0"/>
                </a:p>
              </p:txBody>
            </p:sp>
          </p:grpSp>
          <p:grpSp>
            <p:nvGrpSpPr>
              <p:cNvPr id="68" name="Group 22"/>
              <p:cNvGrpSpPr>
                <a:grpSpLocks/>
              </p:cNvGrpSpPr>
              <p:nvPr/>
            </p:nvGrpSpPr>
            <p:grpSpPr bwMode="auto">
              <a:xfrm>
                <a:off x="4762500" y="2135984"/>
                <a:ext cx="736600" cy="522684"/>
                <a:chOff x="4392" y="3436"/>
                <a:chExt cx="464" cy="439"/>
              </a:xfrm>
            </p:grpSpPr>
            <p:sp>
              <p:nvSpPr>
                <p:cNvPr id="70" name="Line 16"/>
                <p:cNvSpPr>
                  <a:spLocks noChangeShapeType="1"/>
                </p:cNvSpPr>
                <p:nvPr/>
              </p:nvSpPr>
              <p:spPr bwMode="auto">
                <a:xfrm>
                  <a:off x="4416" y="3546"/>
                  <a:ext cx="0" cy="32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1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4392" y="3436"/>
                  <a:ext cx="464" cy="4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/>
                    <a:t>b</a:t>
                  </a:r>
                  <a:r>
                    <a:rPr lang="en-US" sz="2400" dirty="0" smtClean="0"/>
                    <a:t>’</a:t>
                  </a:r>
                  <a:r>
                    <a:rPr lang="en-US" sz="2800" dirty="0" smtClean="0"/>
                    <a:t>≟</a:t>
                  </a:r>
                  <a:r>
                    <a:rPr lang="en-US" sz="2000" dirty="0"/>
                    <a:t>1</a:t>
                  </a:r>
                  <a:endParaRPr lang="en-US" sz="2400" dirty="0"/>
                </a:p>
              </p:txBody>
            </p:sp>
          </p:grpSp>
          <p:cxnSp>
            <p:nvCxnSpPr>
              <p:cNvPr id="69" name="Straight Arrow Connector 68"/>
              <p:cNvCxnSpPr/>
              <p:nvPr/>
            </p:nvCxnSpPr>
            <p:spPr>
              <a:xfrm flipH="1">
                <a:off x="2590800" y="1504950"/>
                <a:ext cx="1752600" cy="0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Rounded Rectangle 78"/>
            <p:cNvSpPr/>
            <p:nvPr/>
          </p:nvSpPr>
          <p:spPr>
            <a:xfrm>
              <a:off x="4876800" y="3257550"/>
              <a:ext cx="4114800" cy="167640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0" name="Rounded Rectangle 79"/>
          <p:cNvSpPr/>
          <p:nvPr/>
        </p:nvSpPr>
        <p:spPr>
          <a:xfrm>
            <a:off x="152400" y="3257550"/>
            <a:ext cx="4114800" cy="167640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922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5" grpId="0"/>
      <p:bldP spid="76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57150"/>
            <a:ext cx="8229600" cy="5010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Proof:    Let A be a sem. sec. adversary.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For b=0,1:  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b</a:t>
            </a:r>
            <a:r>
              <a:rPr lang="en-US" dirty="0" smtClean="0"/>
              <a:t> :=  [ event that b’=1 ]</a:t>
            </a:r>
            <a:r>
              <a:rPr lang="en-US" dirty="0"/>
              <a:t>.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			</a:t>
            </a:r>
            <a:r>
              <a:rPr lang="en-US" dirty="0" err="1" smtClean="0"/>
              <a:t>Adv</a:t>
            </a:r>
            <a:r>
              <a:rPr lang="en-US" baseline="-25000" dirty="0" err="1" smtClean="0"/>
              <a:t>SS</a:t>
            </a:r>
            <a:r>
              <a:rPr lang="en-US" dirty="0"/>
              <a:t>[A,E] </a:t>
            </a:r>
            <a:r>
              <a:rPr lang="en-US" dirty="0" smtClean="0"/>
              <a:t>= </a:t>
            </a:r>
            <a:r>
              <a:rPr lang="en-US" sz="3600" dirty="0"/>
              <a:t>|</a:t>
            </a:r>
            <a:r>
              <a:rPr lang="en-US" dirty="0"/>
              <a:t> </a:t>
            </a:r>
            <a:r>
              <a:rPr lang="en-US" dirty="0" err="1"/>
              <a:t>Pr</a:t>
            </a:r>
            <a:r>
              <a:rPr lang="en-US" dirty="0"/>
              <a:t>[ W</a:t>
            </a:r>
            <a:r>
              <a:rPr lang="en-US" baseline="-25000" dirty="0"/>
              <a:t>0</a:t>
            </a:r>
            <a:r>
              <a:rPr lang="en-US" dirty="0"/>
              <a:t> ] −  </a:t>
            </a:r>
            <a:r>
              <a:rPr lang="en-US" dirty="0" err="1"/>
              <a:t>Pr</a:t>
            </a:r>
            <a:r>
              <a:rPr lang="en-US" dirty="0"/>
              <a:t>[ W</a:t>
            </a:r>
            <a:r>
              <a:rPr lang="en-US" baseline="-25000" dirty="0"/>
              <a:t>1</a:t>
            </a:r>
            <a:r>
              <a:rPr lang="en-US" dirty="0"/>
              <a:t> ] </a:t>
            </a:r>
            <a:r>
              <a:rPr lang="en-US" sz="3600" dirty="0"/>
              <a:t>|</a:t>
            </a:r>
            <a:r>
              <a:rPr lang="en-US" dirty="0"/>
              <a:t> 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7" name="Rectangle 4"/>
          <p:cNvSpPr>
            <a:spLocks noChangeArrowheads="1"/>
          </p:cNvSpPr>
          <p:nvPr/>
        </p:nvSpPr>
        <p:spPr bwMode="auto">
          <a:xfrm>
            <a:off x="1219200" y="1314459"/>
            <a:ext cx="1295400" cy="1188244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Chal.</a:t>
            </a:r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152400" y="1943107"/>
            <a:ext cx="1066800" cy="190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9" name="Text Box 6"/>
          <p:cNvSpPr txBox="1">
            <a:spLocks noChangeArrowheads="1"/>
          </p:cNvSpPr>
          <p:nvPr/>
        </p:nvSpPr>
        <p:spPr bwMode="auto">
          <a:xfrm>
            <a:off x="76200" y="1576692"/>
            <a:ext cx="34636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/>
              <a:t>b</a:t>
            </a:r>
          </a:p>
        </p:txBody>
      </p:sp>
      <p:sp>
        <p:nvSpPr>
          <p:cNvPr id="30" name="Rectangle 7"/>
          <p:cNvSpPr>
            <a:spLocks noChangeArrowheads="1"/>
          </p:cNvSpPr>
          <p:nvPr/>
        </p:nvSpPr>
        <p:spPr bwMode="auto">
          <a:xfrm>
            <a:off x="6400800" y="1314459"/>
            <a:ext cx="1295400" cy="1188244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Adv. A</a:t>
            </a:r>
          </a:p>
        </p:txBody>
      </p:sp>
      <p:sp>
        <p:nvSpPr>
          <p:cNvPr id="31" name="Text Box 8"/>
          <p:cNvSpPr txBox="1">
            <a:spLocks noChangeArrowheads="1"/>
          </p:cNvSpPr>
          <p:nvPr/>
        </p:nvSpPr>
        <p:spPr bwMode="auto">
          <a:xfrm>
            <a:off x="1524001" y="1668074"/>
            <a:ext cx="63731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 err="1"/>
              <a:t>k</a:t>
            </a:r>
            <a:r>
              <a:rPr lang="en-US" dirty="0" err="1">
                <a:sym typeface="Symbol" pitchFamily="18" charset="2"/>
              </a:rPr>
              <a:t>K</a:t>
            </a:r>
            <a:endParaRPr lang="en-US" b="1" dirty="0">
              <a:cs typeface="Arial" charset="0"/>
              <a:sym typeface="Symbol" pitchFamily="18" charset="2"/>
            </a:endParaRPr>
          </a:p>
        </p:txBody>
      </p:sp>
      <p:grpSp>
        <p:nvGrpSpPr>
          <p:cNvPr id="32" name="Group 21"/>
          <p:cNvGrpSpPr>
            <a:grpSpLocks/>
          </p:cNvGrpSpPr>
          <p:nvPr/>
        </p:nvGrpSpPr>
        <p:grpSpPr bwMode="auto">
          <a:xfrm>
            <a:off x="2590800" y="1397802"/>
            <a:ext cx="3810000" cy="403622"/>
            <a:chOff x="1776" y="1783"/>
            <a:chExt cx="2400" cy="339"/>
          </a:xfrm>
        </p:grpSpPr>
        <p:sp>
          <p:nvSpPr>
            <p:cNvPr id="33" name="Line 10"/>
            <p:cNvSpPr>
              <a:spLocks noChangeShapeType="1"/>
            </p:cNvSpPr>
            <p:nvPr/>
          </p:nvSpPr>
          <p:spPr bwMode="auto">
            <a:xfrm flipH="1">
              <a:off x="1776" y="2122"/>
              <a:ext cx="2400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 Box 11"/>
            <p:cNvSpPr txBox="1">
              <a:spLocks noChangeArrowheads="1"/>
            </p:cNvSpPr>
            <p:nvPr/>
          </p:nvSpPr>
          <p:spPr bwMode="auto">
            <a:xfrm>
              <a:off x="1968" y="1783"/>
              <a:ext cx="1980" cy="3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000" dirty="0"/>
                <a:t>m</a:t>
              </a:r>
              <a:r>
                <a:rPr lang="en-US" sz="2000" baseline="-25000" dirty="0"/>
                <a:t>0</a:t>
              </a:r>
              <a:r>
                <a:rPr lang="en-US" sz="2000" dirty="0"/>
                <a:t> , m</a:t>
              </a:r>
              <a:r>
                <a:rPr lang="en-US" sz="2000" baseline="-25000" dirty="0"/>
                <a:t>1  </a:t>
              </a:r>
              <a:r>
                <a:rPr lang="en-US" sz="2000" dirty="0">
                  <a:sym typeface="Symbol" pitchFamily="18" charset="2"/>
                </a:rPr>
                <a:t> M :    |m</a:t>
              </a:r>
              <a:r>
                <a:rPr lang="en-US" sz="2000" baseline="-25000" dirty="0">
                  <a:sym typeface="Symbol" pitchFamily="18" charset="2"/>
                </a:rPr>
                <a:t>0</a:t>
              </a:r>
              <a:r>
                <a:rPr lang="en-US" sz="2000" dirty="0">
                  <a:sym typeface="Symbol" pitchFamily="18" charset="2"/>
                </a:rPr>
                <a:t>| = |m</a:t>
              </a:r>
              <a:r>
                <a:rPr lang="en-US" sz="2000" baseline="-25000" dirty="0">
                  <a:sym typeface="Symbol" pitchFamily="18" charset="2"/>
                </a:rPr>
                <a:t>1</a:t>
              </a:r>
              <a:r>
                <a:rPr lang="en-US" sz="2000" dirty="0">
                  <a:sym typeface="Symbol" pitchFamily="18" charset="2"/>
                </a:rPr>
                <a:t>|</a:t>
              </a:r>
            </a:p>
          </p:txBody>
        </p:sp>
      </p:grpSp>
      <p:grpSp>
        <p:nvGrpSpPr>
          <p:cNvPr id="35" name="Group 20"/>
          <p:cNvGrpSpPr>
            <a:grpSpLocks/>
          </p:cNvGrpSpPr>
          <p:nvPr/>
        </p:nvGrpSpPr>
        <p:grpSpPr bwMode="auto">
          <a:xfrm>
            <a:off x="2590800" y="1815714"/>
            <a:ext cx="3733802" cy="522685"/>
            <a:chOff x="1776" y="2018"/>
            <a:chExt cx="2352" cy="439"/>
          </a:xfrm>
        </p:grpSpPr>
        <p:sp>
          <p:nvSpPr>
            <p:cNvPr id="36" name="Line 13"/>
            <p:cNvSpPr>
              <a:spLocks noChangeShapeType="1"/>
            </p:cNvSpPr>
            <p:nvPr/>
          </p:nvSpPr>
          <p:spPr bwMode="auto">
            <a:xfrm>
              <a:off x="1776" y="2454"/>
              <a:ext cx="2352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 Box 14"/>
            <p:cNvSpPr txBox="1">
              <a:spLocks noChangeArrowheads="1"/>
            </p:cNvSpPr>
            <p:nvPr/>
          </p:nvSpPr>
          <p:spPr bwMode="auto">
            <a:xfrm>
              <a:off x="2400" y="2018"/>
              <a:ext cx="1072" cy="4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 </a:t>
              </a:r>
              <a:r>
                <a:rPr lang="en-US" sz="2000" dirty="0">
                  <a:sym typeface="Symbol" pitchFamily="18" charset="2"/>
                </a:rPr>
                <a:t> </a:t>
              </a:r>
              <a:r>
                <a:rPr lang="en-US" sz="2400" b="1" dirty="0" err="1" smtClean="0"/>
                <a:t>m</a:t>
              </a:r>
              <a:r>
                <a:rPr lang="en-US" sz="2400" b="1" baseline="-25000" dirty="0" err="1" smtClean="0"/>
                <a:t>b</a:t>
              </a:r>
              <a:r>
                <a:rPr lang="en-US" sz="2400" b="1" baseline="-25000" dirty="0" smtClean="0"/>
                <a:t> </a:t>
              </a:r>
              <a:r>
                <a:rPr lang="en-US" sz="2000" b="1" dirty="0" smtClean="0"/>
                <a:t>⊕ </a:t>
              </a:r>
              <a:r>
                <a:rPr lang="en-US" sz="2000" b="1" dirty="0" smtClean="0">
                  <a:sym typeface="Symbol" pitchFamily="18" charset="2"/>
                </a:rPr>
                <a:t>G</a:t>
              </a:r>
              <a:r>
                <a:rPr lang="en-US" sz="2000" b="1" dirty="0">
                  <a:sym typeface="Symbol" pitchFamily="18" charset="2"/>
                </a:rPr>
                <a:t>(</a:t>
              </a:r>
              <a:r>
                <a:rPr lang="en-US" sz="2000" b="1" dirty="0"/>
                <a:t>k)</a:t>
              </a:r>
              <a:r>
                <a:rPr lang="en-US" sz="2800" b="1" dirty="0"/>
                <a:t> </a:t>
              </a:r>
              <a:endParaRPr lang="en-US" sz="2000" b="1" dirty="0"/>
            </a:p>
          </p:txBody>
        </p:sp>
      </p:grpSp>
      <p:grpSp>
        <p:nvGrpSpPr>
          <p:cNvPr id="38" name="Group 22"/>
          <p:cNvGrpSpPr>
            <a:grpSpLocks/>
          </p:cNvGrpSpPr>
          <p:nvPr/>
        </p:nvGrpSpPr>
        <p:grpSpPr bwMode="auto">
          <a:xfrm>
            <a:off x="7620000" y="2495552"/>
            <a:ext cx="1371600" cy="609599"/>
            <a:chOff x="4416" y="3546"/>
            <a:chExt cx="864" cy="512"/>
          </a:xfrm>
        </p:grpSpPr>
        <p:sp>
          <p:nvSpPr>
            <p:cNvPr id="39" name="Line 16"/>
            <p:cNvSpPr>
              <a:spLocks noChangeShapeType="1"/>
            </p:cNvSpPr>
            <p:nvPr/>
          </p:nvSpPr>
          <p:spPr bwMode="auto">
            <a:xfrm>
              <a:off x="4416" y="3546"/>
              <a:ext cx="0" cy="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 Box 17"/>
            <p:cNvSpPr txBox="1">
              <a:spLocks noChangeArrowheads="1"/>
            </p:cNvSpPr>
            <p:nvPr/>
          </p:nvSpPr>
          <p:spPr bwMode="auto">
            <a:xfrm>
              <a:off x="4420" y="3670"/>
              <a:ext cx="860" cy="3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400" dirty="0"/>
                <a:t>b’ </a:t>
              </a:r>
              <a:r>
                <a:rPr lang="en-US" sz="2400" dirty="0">
                  <a:sym typeface="Symbol" pitchFamily="18" charset="2"/>
                </a:rPr>
                <a:t> {0,1}</a:t>
              </a:r>
              <a:endParaRPr lang="en-US" sz="2400" dirty="0"/>
            </a:p>
          </p:txBody>
        </p:sp>
      </p:grpSp>
      <p:sp>
        <p:nvSpPr>
          <p:cNvPr id="41" name="Rectangle 18"/>
          <p:cNvSpPr>
            <a:spLocks noChangeArrowheads="1"/>
          </p:cNvSpPr>
          <p:nvPr/>
        </p:nvSpPr>
        <p:spPr bwMode="auto">
          <a:xfrm>
            <a:off x="533400" y="1085859"/>
            <a:ext cx="7924800" cy="1588294"/>
          </a:xfrm>
          <a:prstGeom prst="rect">
            <a:avLst/>
          </a:prstGeom>
          <a:noFill/>
          <a:ln w="38100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3" name="Text Box 8"/>
          <p:cNvSpPr txBox="1">
            <a:spLocks noChangeArrowheads="1"/>
          </p:cNvSpPr>
          <p:nvPr/>
        </p:nvSpPr>
        <p:spPr bwMode="auto">
          <a:xfrm>
            <a:off x="1504062" y="2050025"/>
            <a:ext cx="10105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sym typeface="Symbol" pitchFamily="18" charset="2"/>
              </a:rPr>
              <a:t>r</a:t>
            </a:r>
            <a:r>
              <a:rPr lang="en-US" dirty="0" smtClean="0">
                <a:sym typeface="Symbol" pitchFamily="18" charset="2"/>
              </a:rPr>
              <a:t>{0,1}</a:t>
            </a:r>
            <a:r>
              <a:rPr lang="en-US" sz="2000" baseline="30000" dirty="0" smtClean="0">
                <a:sym typeface="Symbol" pitchFamily="18" charset="2"/>
              </a:rPr>
              <a:t>n</a:t>
            </a:r>
            <a:endParaRPr lang="en-US" b="1" baseline="30000" dirty="0">
              <a:cs typeface="Arial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247887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150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Information Theoretic Security  </a:t>
            </a:r>
            <a:r>
              <a:rPr lang="en-US" dirty="0"/>
              <a:t/>
            </a:r>
            <a:br>
              <a:rPr lang="en-US" dirty="0"/>
            </a:br>
            <a:r>
              <a:rPr lang="en-US" sz="3100" dirty="0" smtClean="0"/>
              <a:t>(Shannon 1949)</a:t>
            </a:r>
            <a:endParaRPr lang="en-US" sz="31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52400" y="1329928"/>
                <a:ext cx="8915400" cy="368022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u="sng" dirty="0" err="1" smtClean="0"/>
                  <a:t>Def</a:t>
                </a:r>
                <a:r>
                  <a:rPr lang="en-US" sz="2800" dirty="0" smtClean="0"/>
                  <a:t>:  A cipher  (</a:t>
                </a:r>
                <a:r>
                  <a:rPr lang="en-US" sz="2800" b="1" i="1" dirty="0" smtClean="0"/>
                  <a:t>E</a:t>
                </a:r>
                <a:r>
                  <a:rPr lang="en-US" sz="2800" dirty="0" smtClean="0"/>
                  <a:t>, </a:t>
                </a:r>
                <a:r>
                  <a:rPr lang="en-US" sz="2800" b="1" i="1" dirty="0" smtClean="0"/>
                  <a:t>D</a:t>
                </a:r>
                <a:r>
                  <a:rPr lang="en-US" sz="2800" dirty="0" smtClean="0"/>
                  <a:t>)  over  (</a:t>
                </a:r>
                <a14:m>
                  <m:oMath xmlns:m="http://schemas.openxmlformats.org/officeDocument/2006/math" xmlns="">
                    <m:r>
                      <a:rPr lang="en-US" sz="2800" i="1" smtClean="0">
                        <a:latin typeface="Cambria Math"/>
                        <a:ea typeface="Cambria Math"/>
                      </a:rPr>
                      <m:t>𝒦</m:t>
                    </m:r>
                    <m:r>
                      <a:rPr lang="en-US" sz="2800" b="0" i="1" smtClean="0">
                        <a:latin typeface="Cambria Math"/>
                        <a:ea typeface="Cambria Math"/>
                      </a:rPr>
                      <m:t>, </m:t>
                    </m:r>
                    <m:r>
                      <a:rPr lang="en-US" sz="2800" b="0" i="1" smtClean="0">
                        <a:latin typeface="Cambria Math"/>
                        <a:ea typeface="Cambria Math"/>
                      </a:rPr>
                      <m:t>ℳ</m:t>
                    </m:r>
                    <m:r>
                      <a:rPr lang="en-US" sz="2800" b="0" i="1" smtClean="0">
                        <a:latin typeface="Cambria Math"/>
                        <a:ea typeface="Cambria Math"/>
                      </a:rPr>
                      <m:t>, </m:t>
                    </m:r>
                    <m:r>
                      <a:rPr lang="en-US" sz="2800" b="0" i="1" smtClean="0">
                        <a:latin typeface="Cambria Math"/>
                        <a:ea typeface="Cambria Math"/>
                      </a:rPr>
                      <m:t>𝒞</m:t>
                    </m:r>
                  </m:oMath>
                </a14:m>
                <a:r>
                  <a:rPr lang="en-US" sz="2800" dirty="0" smtClean="0"/>
                  <a:t>)  has  </a:t>
                </a:r>
                <a:r>
                  <a:rPr lang="en-US" sz="2800" b="1" u="sng" dirty="0" smtClean="0"/>
                  <a:t>perfect secrecy</a:t>
                </a:r>
                <a:r>
                  <a:rPr lang="en-US" sz="2800" b="1" dirty="0"/>
                  <a:t> </a:t>
                </a:r>
                <a:r>
                  <a:rPr lang="en-US" sz="2800" b="1" dirty="0" smtClean="0"/>
                  <a:t> </a:t>
                </a:r>
                <a:r>
                  <a:rPr lang="en-US" sz="2800" dirty="0" smtClean="0"/>
                  <a:t>if</a:t>
                </a:r>
                <a:endParaRPr lang="en-US" sz="2800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2400" y="1329928"/>
                <a:ext cx="8915400" cy="3680222"/>
              </a:xfrm>
              <a:blipFill rotWithShape="1">
                <a:blip r:embed="rId2"/>
                <a:stretch>
                  <a:fillRect l="-1367" t="-1490" r="-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804240" y="1944720"/>
              <a:ext cx="6289200" cy="2066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3440" y="1935720"/>
                <a:ext cx="6312600" cy="208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9236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57150"/>
            <a:ext cx="8229600" cy="5010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Proof:    Let A be a sem. sec. adversary.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For b=0,1:  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b</a:t>
            </a:r>
            <a:r>
              <a:rPr lang="en-US" dirty="0" smtClean="0"/>
              <a:t> :=  [ event that b’=1 ]</a:t>
            </a:r>
            <a:r>
              <a:rPr lang="en-US" dirty="0"/>
              <a:t>.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			</a:t>
            </a:r>
            <a:r>
              <a:rPr lang="en-US" dirty="0" err="1" smtClean="0"/>
              <a:t>Adv</a:t>
            </a:r>
            <a:r>
              <a:rPr lang="en-US" baseline="-25000" dirty="0" err="1" smtClean="0"/>
              <a:t>SS</a:t>
            </a:r>
            <a:r>
              <a:rPr lang="en-US" dirty="0"/>
              <a:t>[A,E] </a:t>
            </a:r>
            <a:r>
              <a:rPr lang="en-US" dirty="0" smtClean="0"/>
              <a:t>= </a:t>
            </a:r>
            <a:r>
              <a:rPr lang="en-US" sz="3600" dirty="0"/>
              <a:t>|</a:t>
            </a:r>
            <a:r>
              <a:rPr lang="en-US" dirty="0"/>
              <a:t> </a:t>
            </a:r>
            <a:r>
              <a:rPr lang="en-US" dirty="0" err="1"/>
              <a:t>Pr</a:t>
            </a:r>
            <a:r>
              <a:rPr lang="en-US" dirty="0"/>
              <a:t>[ W</a:t>
            </a:r>
            <a:r>
              <a:rPr lang="en-US" baseline="-25000" dirty="0"/>
              <a:t>0</a:t>
            </a:r>
            <a:r>
              <a:rPr lang="en-US" dirty="0"/>
              <a:t> ] −  </a:t>
            </a:r>
            <a:r>
              <a:rPr lang="en-US" dirty="0" err="1"/>
              <a:t>Pr</a:t>
            </a:r>
            <a:r>
              <a:rPr lang="en-US" dirty="0"/>
              <a:t>[ W</a:t>
            </a:r>
            <a:r>
              <a:rPr lang="en-US" baseline="-25000" dirty="0"/>
              <a:t>1</a:t>
            </a:r>
            <a:r>
              <a:rPr lang="en-US" dirty="0"/>
              <a:t> ] </a:t>
            </a:r>
            <a:r>
              <a:rPr lang="en-US" sz="3600" dirty="0" smtClean="0"/>
              <a:t>|</a:t>
            </a:r>
          </a:p>
          <a:p>
            <a:pPr marL="0" indent="0">
              <a:spcBef>
                <a:spcPts val="2424"/>
              </a:spcBef>
              <a:buNone/>
            </a:pPr>
            <a:r>
              <a:rPr lang="en-US" dirty="0"/>
              <a:t>For b=0,1:   </a:t>
            </a:r>
            <a:r>
              <a:rPr lang="en-US" dirty="0" err="1"/>
              <a:t>R</a:t>
            </a:r>
            <a:r>
              <a:rPr lang="en-US" baseline="-25000" dirty="0" err="1"/>
              <a:t>b</a:t>
            </a:r>
            <a:r>
              <a:rPr lang="en-US" dirty="0"/>
              <a:t> :=  [ event that b’=1 </a:t>
            </a:r>
            <a:r>
              <a:rPr lang="en-US" dirty="0" smtClean="0"/>
              <a:t>]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7" name="Rectangle 4"/>
          <p:cNvSpPr>
            <a:spLocks noChangeArrowheads="1"/>
          </p:cNvSpPr>
          <p:nvPr/>
        </p:nvSpPr>
        <p:spPr bwMode="auto">
          <a:xfrm>
            <a:off x="1219200" y="1314459"/>
            <a:ext cx="1295400" cy="1188244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Chal.</a:t>
            </a:r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152400" y="1943107"/>
            <a:ext cx="1066800" cy="190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9" name="Text Box 6"/>
          <p:cNvSpPr txBox="1">
            <a:spLocks noChangeArrowheads="1"/>
          </p:cNvSpPr>
          <p:nvPr/>
        </p:nvSpPr>
        <p:spPr bwMode="auto">
          <a:xfrm>
            <a:off x="76200" y="1576692"/>
            <a:ext cx="34636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/>
              <a:t>b</a:t>
            </a:r>
          </a:p>
        </p:txBody>
      </p:sp>
      <p:sp>
        <p:nvSpPr>
          <p:cNvPr id="30" name="Rectangle 7"/>
          <p:cNvSpPr>
            <a:spLocks noChangeArrowheads="1"/>
          </p:cNvSpPr>
          <p:nvPr/>
        </p:nvSpPr>
        <p:spPr bwMode="auto">
          <a:xfrm>
            <a:off x="6400800" y="1314459"/>
            <a:ext cx="1295400" cy="1188244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Adv. A</a:t>
            </a:r>
          </a:p>
        </p:txBody>
      </p:sp>
      <p:sp>
        <p:nvSpPr>
          <p:cNvPr id="31" name="Text Box 8"/>
          <p:cNvSpPr txBox="1">
            <a:spLocks noChangeArrowheads="1"/>
          </p:cNvSpPr>
          <p:nvPr/>
        </p:nvSpPr>
        <p:spPr bwMode="auto">
          <a:xfrm>
            <a:off x="1524001" y="1668074"/>
            <a:ext cx="63731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 err="1"/>
              <a:t>k</a:t>
            </a:r>
            <a:r>
              <a:rPr lang="en-US" dirty="0" err="1">
                <a:sym typeface="Symbol" pitchFamily="18" charset="2"/>
              </a:rPr>
              <a:t>K</a:t>
            </a:r>
            <a:endParaRPr lang="en-US" b="1" dirty="0">
              <a:cs typeface="Arial" charset="0"/>
              <a:sym typeface="Symbol" pitchFamily="18" charset="2"/>
            </a:endParaRPr>
          </a:p>
        </p:txBody>
      </p:sp>
      <p:grpSp>
        <p:nvGrpSpPr>
          <p:cNvPr id="32" name="Group 21"/>
          <p:cNvGrpSpPr>
            <a:grpSpLocks/>
          </p:cNvGrpSpPr>
          <p:nvPr/>
        </p:nvGrpSpPr>
        <p:grpSpPr bwMode="auto">
          <a:xfrm>
            <a:off x="2590800" y="1397802"/>
            <a:ext cx="3810000" cy="403622"/>
            <a:chOff x="1776" y="1783"/>
            <a:chExt cx="2400" cy="339"/>
          </a:xfrm>
        </p:grpSpPr>
        <p:sp>
          <p:nvSpPr>
            <p:cNvPr id="33" name="Line 10"/>
            <p:cNvSpPr>
              <a:spLocks noChangeShapeType="1"/>
            </p:cNvSpPr>
            <p:nvPr/>
          </p:nvSpPr>
          <p:spPr bwMode="auto">
            <a:xfrm flipH="1">
              <a:off x="1776" y="2122"/>
              <a:ext cx="2400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 Box 11"/>
            <p:cNvSpPr txBox="1">
              <a:spLocks noChangeArrowheads="1"/>
            </p:cNvSpPr>
            <p:nvPr/>
          </p:nvSpPr>
          <p:spPr bwMode="auto">
            <a:xfrm>
              <a:off x="1968" y="1783"/>
              <a:ext cx="1980" cy="3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000" dirty="0"/>
                <a:t>m</a:t>
              </a:r>
              <a:r>
                <a:rPr lang="en-US" sz="2000" baseline="-25000" dirty="0"/>
                <a:t>0</a:t>
              </a:r>
              <a:r>
                <a:rPr lang="en-US" sz="2000" dirty="0"/>
                <a:t> , m</a:t>
              </a:r>
              <a:r>
                <a:rPr lang="en-US" sz="2000" baseline="-25000" dirty="0"/>
                <a:t>1  </a:t>
              </a:r>
              <a:r>
                <a:rPr lang="en-US" sz="2000" dirty="0">
                  <a:sym typeface="Symbol" pitchFamily="18" charset="2"/>
                </a:rPr>
                <a:t> M :    |m</a:t>
              </a:r>
              <a:r>
                <a:rPr lang="en-US" sz="2000" baseline="-25000" dirty="0">
                  <a:sym typeface="Symbol" pitchFamily="18" charset="2"/>
                </a:rPr>
                <a:t>0</a:t>
              </a:r>
              <a:r>
                <a:rPr lang="en-US" sz="2000" dirty="0">
                  <a:sym typeface="Symbol" pitchFamily="18" charset="2"/>
                </a:rPr>
                <a:t>| = |m</a:t>
              </a:r>
              <a:r>
                <a:rPr lang="en-US" sz="2000" baseline="-25000" dirty="0">
                  <a:sym typeface="Symbol" pitchFamily="18" charset="2"/>
                </a:rPr>
                <a:t>1</a:t>
              </a:r>
              <a:r>
                <a:rPr lang="en-US" sz="2000" dirty="0">
                  <a:sym typeface="Symbol" pitchFamily="18" charset="2"/>
                </a:rPr>
                <a:t>|</a:t>
              </a:r>
            </a:p>
          </p:txBody>
        </p:sp>
      </p:grpSp>
      <p:grpSp>
        <p:nvGrpSpPr>
          <p:cNvPr id="35" name="Group 20"/>
          <p:cNvGrpSpPr>
            <a:grpSpLocks/>
          </p:cNvGrpSpPr>
          <p:nvPr/>
        </p:nvGrpSpPr>
        <p:grpSpPr bwMode="auto">
          <a:xfrm>
            <a:off x="2590800" y="1815714"/>
            <a:ext cx="3733802" cy="522685"/>
            <a:chOff x="1776" y="2018"/>
            <a:chExt cx="2352" cy="439"/>
          </a:xfrm>
        </p:grpSpPr>
        <p:sp>
          <p:nvSpPr>
            <p:cNvPr id="36" name="Line 13"/>
            <p:cNvSpPr>
              <a:spLocks noChangeShapeType="1"/>
            </p:cNvSpPr>
            <p:nvPr/>
          </p:nvSpPr>
          <p:spPr bwMode="auto">
            <a:xfrm>
              <a:off x="1776" y="2454"/>
              <a:ext cx="2352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 Box 14"/>
            <p:cNvSpPr txBox="1">
              <a:spLocks noChangeArrowheads="1"/>
            </p:cNvSpPr>
            <p:nvPr/>
          </p:nvSpPr>
          <p:spPr bwMode="auto">
            <a:xfrm>
              <a:off x="2400" y="2018"/>
              <a:ext cx="848" cy="4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 </a:t>
              </a:r>
              <a:r>
                <a:rPr lang="en-US" sz="2000" dirty="0">
                  <a:sym typeface="Symbol" pitchFamily="18" charset="2"/>
                </a:rPr>
                <a:t> </a:t>
              </a:r>
              <a:r>
                <a:rPr lang="en-US" sz="2400" b="1" dirty="0" err="1" smtClean="0"/>
                <a:t>m</a:t>
              </a:r>
              <a:r>
                <a:rPr lang="en-US" sz="2400" b="1" baseline="-25000" dirty="0" err="1" smtClean="0"/>
                <a:t>b</a:t>
              </a:r>
              <a:r>
                <a:rPr lang="en-US" sz="2400" b="1" baseline="-25000" dirty="0" smtClean="0"/>
                <a:t> </a:t>
              </a:r>
              <a:r>
                <a:rPr lang="en-US" sz="2000" b="1" dirty="0" smtClean="0"/>
                <a:t>⊕ </a:t>
              </a:r>
              <a:r>
                <a:rPr lang="en-US" sz="2000" b="1" dirty="0">
                  <a:sym typeface="Symbol" pitchFamily="18" charset="2"/>
                </a:rPr>
                <a:t>r</a:t>
              </a:r>
              <a:r>
                <a:rPr lang="en-US" sz="2800" b="1" dirty="0" smtClean="0"/>
                <a:t> </a:t>
              </a:r>
              <a:endParaRPr lang="en-US" sz="2000" b="1" dirty="0"/>
            </a:p>
          </p:txBody>
        </p:sp>
      </p:grpSp>
      <p:grpSp>
        <p:nvGrpSpPr>
          <p:cNvPr id="38" name="Group 22"/>
          <p:cNvGrpSpPr>
            <a:grpSpLocks/>
          </p:cNvGrpSpPr>
          <p:nvPr/>
        </p:nvGrpSpPr>
        <p:grpSpPr bwMode="auto">
          <a:xfrm>
            <a:off x="7620000" y="2495552"/>
            <a:ext cx="1371600" cy="609599"/>
            <a:chOff x="4416" y="3546"/>
            <a:chExt cx="864" cy="512"/>
          </a:xfrm>
        </p:grpSpPr>
        <p:sp>
          <p:nvSpPr>
            <p:cNvPr id="39" name="Line 16"/>
            <p:cNvSpPr>
              <a:spLocks noChangeShapeType="1"/>
            </p:cNvSpPr>
            <p:nvPr/>
          </p:nvSpPr>
          <p:spPr bwMode="auto">
            <a:xfrm>
              <a:off x="4416" y="3546"/>
              <a:ext cx="0" cy="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 Box 17"/>
            <p:cNvSpPr txBox="1">
              <a:spLocks noChangeArrowheads="1"/>
            </p:cNvSpPr>
            <p:nvPr/>
          </p:nvSpPr>
          <p:spPr bwMode="auto">
            <a:xfrm>
              <a:off x="4420" y="3670"/>
              <a:ext cx="860" cy="3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400" dirty="0"/>
                <a:t>b’ </a:t>
              </a:r>
              <a:r>
                <a:rPr lang="en-US" sz="2400" dirty="0">
                  <a:sym typeface="Symbol" pitchFamily="18" charset="2"/>
                </a:rPr>
                <a:t> {0,1}</a:t>
              </a:r>
              <a:endParaRPr lang="en-US" sz="2400" dirty="0"/>
            </a:p>
          </p:txBody>
        </p:sp>
      </p:grpSp>
      <p:sp>
        <p:nvSpPr>
          <p:cNvPr id="41" name="Rectangle 18"/>
          <p:cNvSpPr>
            <a:spLocks noChangeArrowheads="1"/>
          </p:cNvSpPr>
          <p:nvPr/>
        </p:nvSpPr>
        <p:spPr bwMode="auto">
          <a:xfrm>
            <a:off x="533400" y="1085859"/>
            <a:ext cx="7924800" cy="1588294"/>
          </a:xfrm>
          <a:prstGeom prst="rect">
            <a:avLst/>
          </a:prstGeom>
          <a:noFill/>
          <a:ln w="38100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3" name="Text Box 8"/>
          <p:cNvSpPr txBox="1">
            <a:spLocks noChangeArrowheads="1"/>
          </p:cNvSpPr>
          <p:nvPr/>
        </p:nvSpPr>
        <p:spPr bwMode="auto">
          <a:xfrm>
            <a:off x="1504062" y="2050025"/>
            <a:ext cx="10105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sym typeface="Symbol" pitchFamily="18" charset="2"/>
              </a:rPr>
              <a:t>r</a:t>
            </a:r>
            <a:r>
              <a:rPr lang="en-US" dirty="0" smtClean="0">
                <a:sym typeface="Symbol" pitchFamily="18" charset="2"/>
              </a:rPr>
              <a:t>{0,1}</a:t>
            </a:r>
            <a:r>
              <a:rPr lang="en-US" sz="2000" baseline="30000" dirty="0" smtClean="0">
                <a:sym typeface="Symbol" pitchFamily="18" charset="2"/>
              </a:rPr>
              <a:t>n</a:t>
            </a:r>
            <a:endParaRPr lang="en-US" b="1" baseline="30000" dirty="0">
              <a:cs typeface="Arial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283801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33350"/>
            <a:ext cx="8763000" cy="5010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Proof:    Let A be a sem. sec. adversary.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dirty="0" smtClean="0"/>
              <a:t>Claim 1:    </a:t>
            </a:r>
            <a:r>
              <a:rPr lang="en-US" sz="3200" dirty="0"/>
              <a:t>|</a:t>
            </a:r>
            <a:r>
              <a:rPr lang="en-US" dirty="0" err="1" smtClean="0"/>
              <a:t>Pr</a:t>
            </a:r>
            <a:r>
              <a:rPr lang="en-US" dirty="0"/>
              <a:t>[R</a:t>
            </a:r>
            <a:r>
              <a:rPr lang="en-US" baseline="-25000" dirty="0"/>
              <a:t>0</a:t>
            </a:r>
            <a:r>
              <a:rPr lang="en-US" dirty="0"/>
              <a:t>] – </a:t>
            </a:r>
            <a:r>
              <a:rPr lang="en-US" dirty="0" err="1"/>
              <a:t>Pr</a:t>
            </a:r>
            <a:r>
              <a:rPr lang="en-US" dirty="0"/>
              <a:t>[R</a:t>
            </a:r>
            <a:r>
              <a:rPr lang="en-US" baseline="-25000" dirty="0"/>
              <a:t>1</a:t>
            </a:r>
            <a:r>
              <a:rPr lang="en-US" dirty="0" smtClean="0"/>
              <a:t>]</a:t>
            </a:r>
            <a:r>
              <a:rPr lang="en-US" sz="3200" dirty="0" smtClean="0"/>
              <a:t>|</a:t>
            </a:r>
            <a:r>
              <a:rPr lang="en-US" dirty="0" smtClean="0"/>
              <a:t> =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dirty="0" smtClean="0"/>
              <a:t>Claim 2:    ∃B:  </a:t>
            </a:r>
            <a:r>
              <a:rPr lang="en-US" sz="3200" dirty="0" smtClean="0"/>
              <a:t>|</a:t>
            </a:r>
            <a:r>
              <a:rPr lang="en-US" dirty="0" err="1"/>
              <a:t>Pr</a:t>
            </a:r>
            <a:r>
              <a:rPr lang="en-US" dirty="0" smtClean="0"/>
              <a:t>[</a:t>
            </a:r>
            <a:r>
              <a:rPr lang="en-US" dirty="0" err="1" smtClean="0"/>
              <a:t>W</a:t>
            </a:r>
            <a:r>
              <a:rPr lang="en-US" baseline="-25000" dirty="0" err="1"/>
              <a:t>b</a:t>
            </a:r>
            <a:r>
              <a:rPr lang="en-US" dirty="0" smtClean="0"/>
              <a:t>] </a:t>
            </a:r>
            <a:r>
              <a:rPr lang="en-US" dirty="0"/>
              <a:t>– </a:t>
            </a:r>
            <a:r>
              <a:rPr lang="en-US" dirty="0" err="1"/>
              <a:t>Pr</a:t>
            </a:r>
            <a:r>
              <a:rPr lang="en-US" dirty="0"/>
              <a:t>[</a:t>
            </a:r>
            <a:r>
              <a:rPr lang="en-US" dirty="0" err="1" smtClean="0"/>
              <a:t>R</a:t>
            </a:r>
            <a:r>
              <a:rPr lang="en-US" baseline="-25000" dirty="0" err="1" smtClean="0"/>
              <a:t>b</a:t>
            </a:r>
            <a:r>
              <a:rPr lang="en-US" dirty="0" smtClean="0"/>
              <a:t>]</a:t>
            </a:r>
            <a:r>
              <a:rPr lang="en-US" sz="3200" dirty="0"/>
              <a:t>|</a:t>
            </a:r>
            <a:r>
              <a:rPr lang="en-US" dirty="0"/>
              <a:t> </a:t>
            </a:r>
            <a:r>
              <a:rPr lang="en-US" dirty="0" smtClean="0"/>
              <a:t>=</a:t>
            </a:r>
          </a:p>
          <a:p>
            <a:pPr marL="0" indent="0">
              <a:buNone/>
              <a:tabLst>
                <a:tab pos="1828800" algn="l"/>
              </a:tabLst>
            </a:pPr>
            <a:endParaRPr lang="en-US" dirty="0" smtClean="0"/>
          </a:p>
          <a:p>
            <a:pPr marL="0" indent="0">
              <a:buNone/>
              <a:tabLst>
                <a:tab pos="1828800" algn="l"/>
              </a:tabLst>
            </a:pPr>
            <a:endParaRPr lang="en-US" dirty="0" smtClean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dirty="0" smtClean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dirty="0" smtClean="0"/>
              <a:t>⇒   </a:t>
            </a:r>
            <a:r>
              <a:rPr lang="en-US" dirty="0" err="1"/>
              <a:t>Adv</a:t>
            </a:r>
            <a:r>
              <a:rPr lang="en-US" baseline="-25000" dirty="0" err="1"/>
              <a:t>SS</a:t>
            </a:r>
            <a:r>
              <a:rPr lang="en-US" dirty="0"/>
              <a:t>[A,E</a:t>
            </a:r>
            <a:r>
              <a:rPr lang="en-US" dirty="0" smtClean="0"/>
              <a:t>] = </a:t>
            </a:r>
            <a:r>
              <a:rPr lang="en-US" sz="3200" dirty="0"/>
              <a:t>|</a:t>
            </a:r>
            <a:r>
              <a:rPr lang="en-US" dirty="0" err="1"/>
              <a:t>Pr</a:t>
            </a:r>
            <a:r>
              <a:rPr lang="en-US" dirty="0" smtClean="0"/>
              <a:t>[W</a:t>
            </a:r>
            <a:r>
              <a:rPr lang="en-US" baseline="-25000" dirty="0" smtClean="0"/>
              <a:t>0</a:t>
            </a:r>
            <a:r>
              <a:rPr lang="en-US" dirty="0"/>
              <a:t>] – </a:t>
            </a:r>
            <a:r>
              <a:rPr lang="en-US" dirty="0" err="1"/>
              <a:t>Pr</a:t>
            </a:r>
            <a:r>
              <a:rPr lang="en-US" dirty="0" smtClean="0"/>
              <a:t>[W</a:t>
            </a:r>
            <a:r>
              <a:rPr lang="en-US" baseline="-25000" dirty="0" smtClean="0"/>
              <a:t>1</a:t>
            </a:r>
            <a:r>
              <a:rPr lang="en-US" dirty="0"/>
              <a:t>]</a:t>
            </a:r>
            <a:r>
              <a:rPr lang="en-US" sz="3200" dirty="0"/>
              <a:t>|</a:t>
            </a:r>
            <a:r>
              <a:rPr lang="en-US" dirty="0"/>
              <a:t> ≤  2 ∙ </a:t>
            </a:r>
            <a:r>
              <a:rPr lang="en-US" dirty="0" err="1"/>
              <a:t>Adv</a:t>
            </a:r>
            <a:r>
              <a:rPr lang="en-US" baseline="-25000" dirty="0" err="1"/>
              <a:t>PRG</a:t>
            </a:r>
            <a:r>
              <a:rPr lang="en-US" dirty="0"/>
              <a:t>[B,G]   </a:t>
            </a:r>
          </a:p>
          <a:p>
            <a:pPr marL="0" indent="0">
              <a:buNone/>
              <a:tabLst>
                <a:tab pos="1828800" algn="l"/>
              </a:tabLst>
            </a:pPr>
            <a:endParaRPr lang="en-US" dirty="0" smtClean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grpSp>
        <p:nvGrpSpPr>
          <p:cNvPr id="10" name="Group 9"/>
          <p:cNvGrpSpPr/>
          <p:nvPr/>
        </p:nvGrpSpPr>
        <p:grpSpPr>
          <a:xfrm>
            <a:off x="609600" y="2724150"/>
            <a:ext cx="7848600" cy="628710"/>
            <a:chOff x="609600" y="2724150"/>
            <a:chExt cx="7848600" cy="62871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609600" y="2800350"/>
              <a:ext cx="7848600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990600" y="287655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67600" y="287655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1143000" y="2724150"/>
              <a:ext cx="0" cy="2286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7620000" y="2724150"/>
              <a:ext cx="0" cy="2286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2514600" y="2952750"/>
              <a:ext cx="8787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Pr</a:t>
              </a:r>
              <a:r>
                <a:rPr lang="en-US" sz="2000" dirty="0" smtClean="0"/>
                <a:t>[W</a:t>
              </a:r>
              <a:r>
                <a:rPr lang="en-US" sz="2000" baseline="-25000" dirty="0" smtClean="0"/>
                <a:t>0</a:t>
              </a:r>
              <a:r>
                <a:rPr lang="en-US" sz="2000" dirty="0" smtClean="0"/>
                <a:t>]</a:t>
              </a:r>
              <a:endParaRPr lang="en-US" sz="20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836284" y="2952750"/>
              <a:ext cx="8787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Pr</a:t>
              </a:r>
              <a:r>
                <a:rPr lang="en-US" sz="2000" dirty="0" smtClean="0"/>
                <a:t>[W</a:t>
              </a:r>
              <a:r>
                <a:rPr lang="en-US" sz="2000" baseline="-25000" dirty="0"/>
                <a:t>1</a:t>
              </a:r>
              <a:r>
                <a:rPr lang="en-US" sz="2000" dirty="0" smtClean="0"/>
                <a:t>]</a:t>
              </a:r>
              <a:endParaRPr lang="en-US" sz="20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733800" y="2952750"/>
              <a:ext cx="7929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Pr</a:t>
              </a:r>
              <a:r>
                <a:rPr lang="en-US" sz="2000" dirty="0" smtClean="0"/>
                <a:t>[</a:t>
              </a:r>
              <a:r>
                <a:rPr lang="en-US" sz="2000" dirty="0" err="1" smtClean="0"/>
                <a:t>R</a:t>
              </a:r>
              <a:r>
                <a:rPr lang="en-US" sz="2000" baseline="-25000" dirty="0" err="1"/>
                <a:t>b</a:t>
              </a:r>
              <a:r>
                <a:rPr lang="en-US" sz="2000" dirty="0" smtClean="0"/>
                <a:t>]</a:t>
              </a:r>
              <a:endParaRPr lang="en-US" sz="2000" dirty="0"/>
            </a:p>
          </p:txBody>
        </p:sp>
        <p:cxnSp>
          <p:nvCxnSpPr>
            <p:cNvPr id="44" name="Straight Connector 43"/>
            <p:cNvCxnSpPr/>
            <p:nvPr/>
          </p:nvCxnSpPr>
          <p:spPr>
            <a:xfrm>
              <a:off x="2895600" y="2724150"/>
              <a:ext cx="0" cy="2286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4114800" y="2724150"/>
              <a:ext cx="0" cy="2286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5257800" y="2724150"/>
              <a:ext cx="0" cy="2286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2876400" y="1186560"/>
              <a:ext cx="5559840" cy="2689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65600" y="1174680"/>
                <a:ext cx="5585040" cy="271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8015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33350"/>
            <a:ext cx="8763000" cy="5010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Proof of claim 2:       </a:t>
            </a:r>
            <a:r>
              <a:rPr lang="en-US" dirty="0"/>
              <a:t>∃B:  </a:t>
            </a:r>
            <a:r>
              <a:rPr lang="en-US" sz="3200" dirty="0"/>
              <a:t>|</a:t>
            </a:r>
            <a:r>
              <a:rPr lang="en-US" dirty="0" err="1"/>
              <a:t>Pr</a:t>
            </a:r>
            <a:r>
              <a:rPr lang="en-US" dirty="0"/>
              <a:t>[</a:t>
            </a:r>
            <a:r>
              <a:rPr lang="en-US" dirty="0" smtClean="0"/>
              <a:t>W</a:t>
            </a:r>
            <a:r>
              <a:rPr lang="en-US" baseline="-25000" dirty="0" smtClean="0"/>
              <a:t>0</a:t>
            </a:r>
            <a:r>
              <a:rPr lang="en-US" dirty="0" smtClean="0"/>
              <a:t>] </a:t>
            </a:r>
            <a:r>
              <a:rPr lang="en-US" dirty="0"/>
              <a:t>– </a:t>
            </a:r>
            <a:r>
              <a:rPr lang="en-US" dirty="0" err="1"/>
              <a:t>Pr</a:t>
            </a:r>
            <a:r>
              <a:rPr lang="en-US" dirty="0"/>
              <a:t>[</a:t>
            </a:r>
            <a:r>
              <a:rPr lang="en-US" dirty="0" smtClean="0"/>
              <a:t>R</a:t>
            </a:r>
            <a:r>
              <a:rPr lang="en-US" baseline="-25000" dirty="0" smtClean="0"/>
              <a:t>0</a:t>
            </a:r>
            <a:r>
              <a:rPr lang="en-US" dirty="0" smtClean="0"/>
              <a:t>]</a:t>
            </a:r>
            <a:r>
              <a:rPr lang="en-US" sz="3200" dirty="0"/>
              <a:t>|</a:t>
            </a:r>
            <a:r>
              <a:rPr lang="en-US" dirty="0"/>
              <a:t> =  </a:t>
            </a:r>
            <a:r>
              <a:rPr lang="en-US" dirty="0" err="1"/>
              <a:t>Adv</a:t>
            </a:r>
            <a:r>
              <a:rPr lang="en-US" baseline="-25000" dirty="0" err="1"/>
              <a:t>PRG</a:t>
            </a:r>
            <a:r>
              <a:rPr lang="en-US" dirty="0"/>
              <a:t>[B,G]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Algorithm B: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  <a:tabLst>
                <a:tab pos="3657600" algn="l"/>
              </a:tabLst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mtClean="0"/>
              <a:t>Adv</a:t>
            </a:r>
            <a:r>
              <a:rPr lang="en-US" baseline="-25000" smtClean="0"/>
              <a:t>PRG</a:t>
            </a:r>
            <a:r>
              <a:rPr lang="en-US" dirty="0"/>
              <a:t>[B,G</a:t>
            </a:r>
            <a:r>
              <a:rPr lang="en-US" dirty="0" smtClean="0"/>
              <a:t>] = </a:t>
            </a:r>
          </a:p>
        </p:txBody>
      </p:sp>
      <p:sp>
        <p:nvSpPr>
          <p:cNvPr id="19" name="Rectangle 28"/>
          <p:cNvSpPr>
            <a:spLocks noChangeArrowheads="1"/>
          </p:cNvSpPr>
          <p:nvPr/>
        </p:nvSpPr>
        <p:spPr bwMode="auto">
          <a:xfrm>
            <a:off x="4267200" y="1866900"/>
            <a:ext cx="4572000" cy="1600200"/>
          </a:xfrm>
          <a:prstGeom prst="rect">
            <a:avLst/>
          </a:prstGeom>
          <a:solidFill>
            <a:srgbClr val="EAEAEA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r>
              <a:rPr lang="en-US" dirty="0" smtClean="0"/>
              <a:t>PRG adv</a:t>
            </a:r>
            <a:r>
              <a:rPr lang="en-US" dirty="0"/>
              <a:t>. B  (us)</a:t>
            </a:r>
          </a:p>
        </p:txBody>
      </p:sp>
      <p:sp>
        <p:nvSpPr>
          <p:cNvPr id="23" name="Rectangle 12"/>
          <p:cNvSpPr>
            <a:spLocks noChangeArrowheads="1"/>
          </p:cNvSpPr>
          <p:nvPr/>
        </p:nvSpPr>
        <p:spPr bwMode="auto">
          <a:xfrm>
            <a:off x="7315200" y="2277667"/>
            <a:ext cx="1295400" cy="111323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/>
            <a:r>
              <a:rPr lang="en-US"/>
              <a:t>Adv.  A</a:t>
            </a:r>
          </a:p>
          <a:p>
            <a:pPr algn="ctr"/>
            <a:r>
              <a:rPr lang="en-US"/>
              <a:t>(given)</a:t>
            </a:r>
          </a:p>
        </p:txBody>
      </p:sp>
      <p:sp>
        <p:nvSpPr>
          <p:cNvPr id="43" name="Rectangle 20"/>
          <p:cNvSpPr>
            <a:spLocks noChangeArrowheads="1"/>
          </p:cNvSpPr>
          <p:nvPr/>
        </p:nvSpPr>
        <p:spPr bwMode="auto">
          <a:xfrm>
            <a:off x="228600" y="1733550"/>
            <a:ext cx="8763000" cy="1828800"/>
          </a:xfrm>
          <a:prstGeom prst="rect">
            <a:avLst/>
          </a:prstGeom>
          <a:noFill/>
          <a:ln w="38100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47" name="Group 31"/>
          <p:cNvGrpSpPr>
            <a:grpSpLocks/>
          </p:cNvGrpSpPr>
          <p:nvPr/>
        </p:nvGrpSpPr>
        <p:grpSpPr bwMode="auto">
          <a:xfrm>
            <a:off x="5791200" y="2477692"/>
            <a:ext cx="1447800" cy="522684"/>
            <a:chOff x="3648" y="2913"/>
            <a:chExt cx="912" cy="439"/>
          </a:xfrm>
        </p:grpSpPr>
        <p:sp>
          <p:nvSpPr>
            <p:cNvPr id="48" name="Line 24"/>
            <p:cNvSpPr>
              <a:spLocks noChangeShapeType="1"/>
            </p:cNvSpPr>
            <p:nvPr/>
          </p:nvSpPr>
          <p:spPr bwMode="auto">
            <a:xfrm>
              <a:off x="3648" y="3312"/>
              <a:ext cx="9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Text Box 26"/>
            <p:cNvSpPr txBox="1">
              <a:spLocks noChangeArrowheads="1"/>
            </p:cNvSpPr>
            <p:nvPr/>
          </p:nvSpPr>
          <p:spPr bwMode="auto">
            <a:xfrm>
              <a:off x="3696" y="2913"/>
              <a:ext cx="858" cy="4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2000" dirty="0"/>
                <a:t>c </a:t>
              </a:r>
              <a:r>
                <a:rPr lang="en-US" sz="2000" dirty="0">
                  <a:sym typeface="Symbol" pitchFamily="18" charset="2"/>
                </a:rPr>
                <a:t> </a:t>
              </a:r>
              <a:r>
                <a:rPr lang="en-US" sz="2400" b="1" dirty="0" smtClean="0"/>
                <a:t>m</a:t>
              </a:r>
              <a:r>
                <a:rPr lang="en-US" sz="2400" b="1" baseline="-25000" dirty="0" smtClean="0"/>
                <a:t>0</a:t>
              </a:r>
              <a:r>
                <a:rPr lang="en-US" sz="2400" b="1" dirty="0" smtClean="0"/>
                <a:t>⊕</a:t>
              </a:r>
              <a:r>
                <a:rPr lang="en-US" sz="2400" b="1" dirty="0" smtClean="0">
                  <a:sym typeface="Symbol" pitchFamily="18" charset="2"/>
                </a:rPr>
                <a:t>y</a:t>
              </a:r>
              <a:r>
                <a:rPr lang="en-US" sz="2800" b="1" dirty="0" smtClean="0"/>
                <a:t> </a:t>
              </a:r>
              <a:endParaRPr lang="en-US" sz="2000" b="1" dirty="0"/>
            </a:p>
          </p:txBody>
        </p:sp>
      </p:grpSp>
      <p:cxnSp>
        <p:nvCxnSpPr>
          <p:cNvPr id="4" name="Straight Arrow Connector 3"/>
          <p:cNvCxnSpPr/>
          <p:nvPr/>
        </p:nvCxnSpPr>
        <p:spPr>
          <a:xfrm>
            <a:off x="1905000" y="2125267"/>
            <a:ext cx="22860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981200" y="1782367"/>
            <a:ext cx="114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∈ {0,1}</a:t>
            </a:r>
            <a:r>
              <a:rPr lang="en-US" baseline="30000" dirty="0" smtClean="0"/>
              <a:t>n</a:t>
            </a:r>
            <a:endParaRPr lang="en-US" baseline="300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5867400" y="2125267"/>
            <a:ext cx="1447800" cy="400110"/>
            <a:chOff x="5867400" y="2125267"/>
            <a:chExt cx="1447800" cy="400110"/>
          </a:xfrm>
        </p:grpSpPr>
        <p:sp>
          <p:nvSpPr>
            <p:cNvPr id="56" name="Line 24"/>
            <p:cNvSpPr>
              <a:spLocks noChangeShapeType="1"/>
            </p:cNvSpPr>
            <p:nvPr/>
          </p:nvSpPr>
          <p:spPr bwMode="auto">
            <a:xfrm flipH="1">
              <a:off x="5867400" y="2506267"/>
              <a:ext cx="1447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038770" y="2125267"/>
              <a:ext cx="8897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m</a:t>
              </a:r>
              <a:r>
                <a:rPr lang="en-US" sz="2000" baseline="-25000" dirty="0" smtClean="0"/>
                <a:t>0</a:t>
              </a:r>
              <a:r>
                <a:rPr lang="en-US" sz="2000" dirty="0" smtClean="0"/>
                <a:t>, m</a:t>
              </a:r>
              <a:r>
                <a:rPr lang="en-US" sz="2000" baseline="-25000" dirty="0" smtClean="0"/>
                <a:t>1</a:t>
              </a:r>
              <a:endParaRPr lang="en-US" sz="2000" baseline="-25000" dirty="0"/>
            </a:p>
          </p:txBody>
        </p:sp>
      </p:grpSp>
      <p:cxnSp>
        <p:nvCxnSpPr>
          <p:cNvPr id="8" name="Straight Arrow Connector 7"/>
          <p:cNvCxnSpPr/>
          <p:nvPr/>
        </p:nvCxnSpPr>
        <p:spPr>
          <a:xfrm flipH="1">
            <a:off x="1752600" y="3181350"/>
            <a:ext cx="2514600" cy="1071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81200" y="2861867"/>
            <a:ext cx="1135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  <a:r>
              <a:rPr lang="en-US" dirty="0" smtClean="0"/>
              <a:t>’ </a:t>
            </a:r>
            <a:r>
              <a:rPr lang="en-US" dirty="0"/>
              <a:t>∈ {0,1}</a:t>
            </a:r>
          </a:p>
        </p:txBody>
      </p:sp>
      <p:cxnSp>
        <p:nvCxnSpPr>
          <p:cNvPr id="58" name="Straight Arrow Connector 57"/>
          <p:cNvCxnSpPr/>
          <p:nvPr/>
        </p:nvCxnSpPr>
        <p:spPr>
          <a:xfrm flipH="1">
            <a:off x="4267200" y="3181350"/>
            <a:ext cx="3048000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2069280" y="3839760"/>
              <a:ext cx="6517800" cy="1087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58480" y="3831840"/>
                <a:ext cx="6539400" cy="110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1836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End of Segment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357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1450"/>
            <a:ext cx="82296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Information Theoretic Security  </a:t>
            </a:r>
            <a:endParaRPr lang="en-US" sz="31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2495550"/>
            <a:ext cx="9144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8342578" y="1962150"/>
            <a:ext cx="2680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</a:t>
            </a:r>
            <a:endParaRPr lang="en-US" sz="1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46800" y="2631240"/>
              <a:ext cx="8503920" cy="15735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360" y="2621880"/>
                <a:ext cx="8528400" cy="159120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/>
          <p:cNvSpPr txBox="1"/>
          <p:nvPr/>
        </p:nvSpPr>
        <p:spPr>
          <a:xfrm>
            <a:off x="291227" y="666750"/>
            <a:ext cx="8395573" cy="16260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 err="1" smtClean="0"/>
              <a:t>Def</a:t>
            </a:r>
            <a:r>
              <a:rPr lang="en-US" sz="2400" dirty="0" smtClean="0"/>
              <a:t>:   A cipher </a:t>
            </a:r>
            <a:r>
              <a:rPr lang="en-US" sz="2400" b="1" i="1" dirty="0" smtClean="0"/>
              <a:t>(E,D)</a:t>
            </a:r>
            <a:r>
              <a:rPr lang="en-US" sz="2400" dirty="0" smtClean="0"/>
              <a:t> over (K,M,C) has </a:t>
            </a:r>
            <a:r>
              <a:rPr lang="en-US" sz="2400" b="1" dirty="0" smtClean="0"/>
              <a:t>perfect secrecy </a:t>
            </a:r>
            <a:r>
              <a:rPr lang="en-US" sz="2400" dirty="0" smtClean="0"/>
              <a:t>if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	</a:t>
            </a:r>
            <a:r>
              <a:rPr lang="en-US" sz="2400" dirty="0" smtClean="0"/>
              <a:t>∀m</a:t>
            </a:r>
            <a:r>
              <a:rPr lang="en-US" sz="2400" baseline="-25000" dirty="0" smtClean="0"/>
              <a:t>0</a:t>
            </a:r>
            <a:r>
              <a:rPr lang="en-US" sz="2400" dirty="0" smtClean="0"/>
              <a:t>, m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∈M    ( |m</a:t>
            </a:r>
            <a:r>
              <a:rPr lang="en-US" sz="2400" baseline="-25000" dirty="0" smtClean="0"/>
              <a:t>0</a:t>
            </a:r>
            <a:r>
              <a:rPr lang="en-US" sz="2400" dirty="0" smtClean="0"/>
              <a:t>| = |m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| )    and    ∀</a:t>
            </a:r>
            <a:r>
              <a:rPr lang="en-US" sz="2400" dirty="0" err="1" smtClean="0"/>
              <a:t>c∈C</a:t>
            </a: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en-US" sz="2400" dirty="0"/>
              <a:t>	</a:t>
            </a:r>
            <a:r>
              <a:rPr lang="en-US" sz="2400" dirty="0" smtClean="0"/>
              <a:t>	</a:t>
            </a:r>
            <a:r>
              <a:rPr lang="en-US" sz="2400" b="1" i="1" dirty="0" err="1" smtClean="0"/>
              <a:t>Pr</a:t>
            </a:r>
            <a:r>
              <a:rPr lang="en-US" sz="2800" b="1" i="1" dirty="0" smtClean="0"/>
              <a:t>[</a:t>
            </a:r>
            <a:r>
              <a:rPr lang="en-US" sz="2400" b="1" i="1" dirty="0" smtClean="0"/>
              <a:t> E(k,m</a:t>
            </a:r>
            <a:r>
              <a:rPr lang="en-US" sz="2400" b="1" i="1" baseline="-25000" dirty="0" smtClean="0"/>
              <a:t>0</a:t>
            </a:r>
            <a:r>
              <a:rPr lang="en-US" sz="2400" b="1" i="1" dirty="0" smtClean="0"/>
              <a:t>)=c </a:t>
            </a:r>
            <a:r>
              <a:rPr lang="en-US" sz="2800" b="1" i="1" dirty="0" smtClean="0"/>
              <a:t>]</a:t>
            </a:r>
            <a:r>
              <a:rPr lang="en-US" sz="2400" b="1" i="1" dirty="0" smtClean="0"/>
              <a:t>   =   </a:t>
            </a:r>
            <a:r>
              <a:rPr lang="en-US" sz="2400" b="1" i="1" dirty="0" err="1" smtClean="0"/>
              <a:t>Pr</a:t>
            </a:r>
            <a:r>
              <a:rPr lang="en-US" sz="2800" b="1" i="1" dirty="0" smtClean="0"/>
              <a:t>[</a:t>
            </a:r>
            <a:r>
              <a:rPr lang="en-US" sz="2400" b="1" i="1" dirty="0" smtClean="0"/>
              <a:t> E(k,m</a:t>
            </a:r>
            <a:r>
              <a:rPr lang="en-US" sz="2400" b="1" i="1" baseline="-25000" dirty="0" smtClean="0"/>
              <a:t>1</a:t>
            </a:r>
            <a:r>
              <a:rPr lang="en-US" sz="2400" b="1" i="1" dirty="0" smtClean="0"/>
              <a:t>)=c </a:t>
            </a:r>
            <a:r>
              <a:rPr lang="en-US" sz="2800" b="1" i="1" dirty="0" smtClean="0"/>
              <a:t>]</a:t>
            </a:r>
            <a:r>
              <a:rPr lang="en-US" sz="2400" b="1" i="1" dirty="0" smtClean="0"/>
              <a:t>       </a:t>
            </a:r>
            <a:r>
              <a:rPr lang="en-US" sz="2400" dirty="0" smtClean="0"/>
              <a:t>where  k ⟵K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75186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VIOUS_ACTIVE_SLIDE" val="380"/>
</p:tagLst>
</file>

<file path=ppt/theme/theme1.xml><?xml version="1.0" encoding="utf-8"?>
<a:theme xmlns:a="http://schemas.openxmlformats.org/drawingml/2006/main" name="1_Lec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</Template>
  <TotalTime>5211</TotalTime>
  <Words>2965</Words>
  <Application>Microsoft Macintosh PowerPoint</Application>
  <PresentationFormat>On-screen Show (16:9)</PresentationFormat>
  <Paragraphs>644</Paragraphs>
  <Slides>83</Slides>
  <Notes>33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83</vt:i4>
      </vt:variant>
    </vt:vector>
  </HeadingPairs>
  <TitlesOfParts>
    <vt:vector size="86" baseType="lpstr">
      <vt:lpstr>1_Lecture</vt:lpstr>
      <vt:lpstr>2_Office Theme</vt:lpstr>
      <vt:lpstr>3_Office Theme</vt:lpstr>
      <vt:lpstr>The One Time Pad</vt:lpstr>
      <vt:lpstr>Symmetric Ciphers:  definition</vt:lpstr>
      <vt:lpstr>The One Time Pad        (Vernam 1917)</vt:lpstr>
      <vt:lpstr>The One Time Pad        (Vernam 1917)</vt:lpstr>
      <vt:lpstr>PowerPoint Presentation</vt:lpstr>
      <vt:lpstr>The One Time Pad        (Vernam 1917)</vt:lpstr>
      <vt:lpstr>What is a secure cipher?</vt:lpstr>
      <vt:lpstr>Information Theoretic Security   (Shannon 1949)</vt:lpstr>
      <vt:lpstr>Information Theoretic Security  </vt:lpstr>
      <vt:lpstr>PowerPoint Presentation</vt:lpstr>
      <vt:lpstr>PowerPoint Presentation</vt:lpstr>
      <vt:lpstr>PowerPoint Presentation</vt:lpstr>
      <vt:lpstr>The bad news …</vt:lpstr>
      <vt:lpstr>End of Segment</vt:lpstr>
      <vt:lpstr>Pseudorandom Generators</vt:lpstr>
      <vt:lpstr>Review</vt:lpstr>
      <vt:lpstr>Stream Ciphers:  making OTP practical</vt:lpstr>
      <vt:lpstr>Stream Ciphers:  making OTP practical</vt:lpstr>
      <vt:lpstr>PowerPoint Presentation</vt:lpstr>
      <vt:lpstr>Stream Ciphers:  making OTP practical</vt:lpstr>
      <vt:lpstr>PRG must be unpredictable</vt:lpstr>
      <vt:lpstr>PRG must be unpredictable</vt:lpstr>
      <vt:lpstr>PowerPoint Presentation</vt:lpstr>
      <vt:lpstr>Weak PRGs     (do not use for crypto)</vt:lpstr>
      <vt:lpstr>End of Segment</vt:lpstr>
      <vt:lpstr>Negligible vs.  non-negligible</vt:lpstr>
      <vt:lpstr>Negligible and non-negligible</vt:lpstr>
      <vt:lpstr>Few Examples</vt:lpstr>
      <vt:lpstr>PRGs:   the rigorous theory view</vt:lpstr>
      <vt:lpstr>An example asymptotic definition</vt:lpstr>
      <vt:lpstr>End of Segment</vt:lpstr>
      <vt:lpstr>Attacks on OTP and stream ciphers</vt:lpstr>
      <vt:lpstr>Review</vt:lpstr>
      <vt:lpstr>Attack 1:    two time pad is insecure !!</vt:lpstr>
      <vt:lpstr>Real world examples</vt:lpstr>
      <vt:lpstr>Real world examples</vt:lpstr>
      <vt:lpstr>Avoid related keys</vt:lpstr>
      <vt:lpstr>A better construction</vt:lpstr>
      <vt:lpstr>Yet another example:  disk encryption</vt:lpstr>
      <vt:lpstr>Two time pad:   summary</vt:lpstr>
      <vt:lpstr>Attack 2:   no integrity   (OTP is malleable)</vt:lpstr>
      <vt:lpstr>Attack 2:   no integrity   (OTP is malleable)</vt:lpstr>
      <vt:lpstr>End of Segment</vt:lpstr>
      <vt:lpstr>Real-world Stream Ciphers</vt:lpstr>
      <vt:lpstr>Old example (software):  RC4     (1987)</vt:lpstr>
      <vt:lpstr>Old example (hardware):   CSS    (badly broken)</vt:lpstr>
      <vt:lpstr>Old example (hardware):   CSS    (badly broken)</vt:lpstr>
      <vt:lpstr>Cryptanalysis of CSS   (217 time attack)</vt:lpstr>
      <vt:lpstr>Modern stream ciphers:     eStream</vt:lpstr>
      <vt:lpstr>eStream:   Salsa 20   (SW+HW)</vt:lpstr>
      <vt:lpstr>Is Salsa20 secure  (unpredictable) ?</vt:lpstr>
      <vt:lpstr>Performance: Crypto++  5.6.0      [ Wei Dai ]</vt:lpstr>
      <vt:lpstr>Generating Randomness    (e.g. keys, IV)</vt:lpstr>
      <vt:lpstr>End of Segment</vt:lpstr>
      <vt:lpstr>PRG Security Defs</vt:lpstr>
      <vt:lpstr>PowerPoint Presentation</vt:lpstr>
      <vt:lpstr>Statistical Tests</vt:lpstr>
      <vt:lpstr>Statistical Tests</vt:lpstr>
      <vt:lpstr>Advantage</vt:lpstr>
      <vt:lpstr>PowerPoint Presentation</vt:lpstr>
      <vt:lpstr>Secure PRGs:    crypto definition</vt:lpstr>
      <vt:lpstr>Easy fact:     a secure PRG is unpredictable</vt:lpstr>
      <vt:lpstr>Easy fact:     a secure PRG is unpredictable</vt:lpstr>
      <vt:lpstr>Thm (Yao’82):     an unpredictable PRG is secure</vt:lpstr>
      <vt:lpstr>PowerPoint Presentation</vt:lpstr>
      <vt:lpstr>More Generally</vt:lpstr>
      <vt:lpstr>End of Segment</vt:lpstr>
      <vt:lpstr>Semantic security</vt:lpstr>
      <vt:lpstr>What is a secure cipher?</vt:lpstr>
      <vt:lpstr>Recall Shannon’s perfect secrecy</vt:lpstr>
      <vt:lpstr>Semantic Security (one-time key)</vt:lpstr>
      <vt:lpstr>Semantic Security (one-time key)</vt:lpstr>
      <vt:lpstr>Examples</vt:lpstr>
      <vt:lpstr>OTP is semantically secure</vt:lpstr>
      <vt:lpstr>End of Segment</vt:lpstr>
      <vt:lpstr>Stream ciphers are semantically secure</vt:lpstr>
      <vt:lpstr>Stream ciphers are semantically secure</vt:lpstr>
      <vt:lpstr>Proof:   intuition</vt:lpstr>
      <vt:lpstr>PowerPoint Presentation</vt:lpstr>
      <vt:lpstr>PowerPoint Presentation</vt:lpstr>
      <vt:lpstr>PowerPoint Presentation</vt:lpstr>
      <vt:lpstr>PowerPoint Presentation</vt:lpstr>
      <vt:lpstr>End of Segment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Programming</dc:title>
  <dc:creator>OpenClassroom</dc:creator>
  <cp:lastModifiedBy>Dan Boneh</cp:lastModifiedBy>
  <cp:revision>318</cp:revision>
  <cp:lastPrinted>2012-01-15T02:09:53Z</cp:lastPrinted>
  <dcterms:created xsi:type="dcterms:W3CDTF">2010-11-06T18:36:35Z</dcterms:created>
  <dcterms:modified xsi:type="dcterms:W3CDTF">2012-06-01T05:58:59Z</dcterms:modified>
</cp:coreProperties>
</file>

<file path=docProps/thumbnail.jpeg>
</file>